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335" r:id="rId5"/>
    <p:sldId id="336" r:id="rId6"/>
    <p:sldId id="349" r:id="rId7"/>
    <p:sldId id="348" r:id="rId8"/>
    <p:sldId id="337" r:id="rId9"/>
    <p:sldId id="338" r:id="rId10"/>
    <p:sldId id="339" r:id="rId11"/>
    <p:sldId id="340" r:id="rId12"/>
    <p:sldId id="341" r:id="rId13"/>
    <p:sldId id="352" r:id="rId14"/>
    <p:sldId id="350" r:id="rId15"/>
    <p:sldId id="351" r:id="rId16"/>
    <p:sldId id="342" r:id="rId17"/>
    <p:sldId id="343" r:id="rId18"/>
    <p:sldId id="344" r:id="rId19"/>
    <p:sldId id="345" r:id="rId20"/>
    <p:sldId id="346" r:id="rId21"/>
    <p:sldId id="34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6A135-F487-4BFD-A79F-0E95E9F9CF36}" v="34" dt="2024-04-11T01:16:39.389"/>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95394" autoAdjust="0"/>
  </p:normalViewPr>
  <p:slideViewPr>
    <p:cSldViewPr snapToGrid="0">
      <p:cViewPr varScale="1">
        <p:scale>
          <a:sx n="105" d="100"/>
          <a:sy n="105" d="100"/>
        </p:scale>
        <p:origin x="828" y="11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eMaster" userId="8ac2cb8ccb25597d" providerId="LiveId" clId="{03F6A135-F487-4BFD-A79F-0E95E9F9CF36}"/>
    <pc:docChg chg="undo custSel addSld delSld modSld">
      <pc:chgData name="Peter LeMaster" userId="8ac2cb8ccb25597d" providerId="LiveId" clId="{03F6A135-F487-4BFD-A79F-0E95E9F9CF36}" dt="2024-04-11T01:16:45.831" v="10900" actId="1076"/>
      <pc:docMkLst>
        <pc:docMk/>
      </pc:docMkLst>
      <pc:sldChg chg="addSp modSp mod">
        <pc:chgData name="Peter LeMaster" userId="8ac2cb8ccb25597d" providerId="LiveId" clId="{03F6A135-F487-4BFD-A79F-0E95E9F9CF36}" dt="2024-04-11T00:45:22.353" v="10548" actId="14100"/>
        <pc:sldMkLst>
          <pc:docMk/>
          <pc:sldMk cId="954410245" sldId="335"/>
        </pc:sldMkLst>
        <pc:spChg chg="add mod">
          <ac:chgData name="Peter LeMaster" userId="8ac2cb8ccb25597d" providerId="LiveId" clId="{03F6A135-F487-4BFD-A79F-0E95E9F9CF36}" dt="2024-04-11T00:45:22.353" v="10548" actId="14100"/>
          <ac:spMkLst>
            <pc:docMk/>
            <pc:sldMk cId="954410245" sldId="335"/>
            <ac:spMk id="2" creationId="{9A3A80D4-F1B9-2FBB-B54F-E6B13F129CD7}"/>
          </ac:spMkLst>
        </pc:spChg>
        <pc:spChg chg="mod">
          <ac:chgData name="Peter LeMaster" userId="8ac2cb8ccb25597d" providerId="LiveId" clId="{03F6A135-F487-4BFD-A79F-0E95E9F9CF36}" dt="2024-04-11T00:42:08.812" v="10530" actId="14100"/>
          <ac:spMkLst>
            <pc:docMk/>
            <pc:sldMk cId="954410245" sldId="335"/>
            <ac:spMk id="3" creationId="{2BE0BCE3-7A85-71CE-E027-A8E454AF1454}"/>
          </ac:spMkLst>
        </pc:spChg>
        <pc:picChg chg="add mod ord">
          <ac:chgData name="Peter LeMaster" userId="8ac2cb8ccb25597d" providerId="LiveId" clId="{03F6A135-F487-4BFD-A79F-0E95E9F9CF36}" dt="2024-04-11T00:45:05.373" v="10544" actId="166"/>
          <ac:picMkLst>
            <pc:docMk/>
            <pc:sldMk cId="954410245" sldId="335"/>
            <ac:picMk id="5" creationId="{4EDA5F99-D3C7-0FF9-169C-85CF058439F2}"/>
          </ac:picMkLst>
        </pc:picChg>
        <pc:picChg chg="add mod">
          <ac:chgData name="Peter LeMaster" userId="8ac2cb8ccb25597d" providerId="LiveId" clId="{03F6A135-F487-4BFD-A79F-0E95E9F9CF36}" dt="2024-04-11T00:45:11.724" v="10546" actId="1076"/>
          <ac:picMkLst>
            <pc:docMk/>
            <pc:sldMk cId="954410245" sldId="335"/>
            <ac:picMk id="7" creationId="{61D49CD1-E65E-0068-DDB3-55FA30B2FA11}"/>
          </ac:picMkLst>
        </pc:picChg>
      </pc:sldChg>
      <pc:sldChg chg="modSp mod">
        <pc:chgData name="Peter LeMaster" userId="8ac2cb8ccb25597d" providerId="LiveId" clId="{03F6A135-F487-4BFD-A79F-0E95E9F9CF36}" dt="2024-04-11T00:46:31.556" v="10582" actId="20577"/>
        <pc:sldMkLst>
          <pc:docMk/>
          <pc:sldMk cId="582749365" sldId="336"/>
        </pc:sldMkLst>
        <pc:spChg chg="mod">
          <ac:chgData name="Peter LeMaster" userId="8ac2cb8ccb25597d" providerId="LiveId" clId="{03F6A135-F487-4BFD-A79F-0E95E9F9CF36}" dt="2024-04-11T00:46:31.556" v="10582" actId="20577"/>
          <ac:spMkLst>
            <pc:docMk/>
            <pc:sldMk cId="582749365" sldId="336"/>
            <ac:spMk id="7" creationId="{70B4EC43-20C2-1DA5-646B-B8D26CF7D003}"/>
          </ac:spMkLst>
        </pc:spChg>
      </pc:sldChg>
      <pc:sldChg chg="addSp delSp modSp mod">
        <pc:chgData name="Peter LeMaster" userId="8ac2cb8ccb25597d" providerId="LiveId" clId="{03F6A135-F487-4BFD-A79F-0E95E9F9CF36}" dt="2024-04-11T00:51:24.511" v="10656" actId="14100"/>
        <pc:sldMkLst>
          <pc:docMk/>
          <pc:sldMk cId="3786907341" sldId="337"/>
        </pc:sldMkLst>
        <pc:spChg chg="mod">
          <ac:chgData name="Peter LeMaster" userId="8ac2cb8ccb25597d" providerId="LiveId" clId="{03F6A135-F487-4BFD-A79F-0E95E9F9CF36}" dt="2024-04-10T01:48:12.832" v="1191" actId="5793"/>
          <ac:spMkLst>
            <pc:docMk/>
            <pc:sldMk cId="3786907341" sldId="337"/>
            <ac:spMk id="2" creationId="{EA5BA0C7-4B10-03D7-2211-750D1F9E5A8A}"/>
          </ac:spMkLst>
        </pc:spChg>
        <pc:spChg chg="add del mod">
          <ac:chgData name="Peter LeMaster" userId="8ac2cb8ccb25597d" providerId="LiveId" clId="{03F6A135-F487-4BFD-A79F-0E95E9F9CF36}" dt="2024-04-11T00:51:12.295" v="10654" actId="478"/>
          <ac:spMkLst>
            <pc:docMk/>
            <pc:sldMk cId="3786907341" sldId="337"/>
            <ac:spMk id="6" creationId="{D5CA563B-888C-D671-96A6-A08A24EBC010}"/>
          </ac:spMkLst>
        </pc:spChg>
        <pc:picChg chg="add mod modCrop">
          <ac:chgData name="Peter LeMaster" userId="8ac2cb8ccb25597d" providerId="LiveId" clId="{03F6A135-F487-4BFD-A79F-0E95E9F9CF36}" dt="2024-04-11T00:51:24.511" v="10656" actId="14100"/>
          <ac:picMkLst>
            <pc:docMk/>
            <pc:sldMk cId="3786907341" sldId="337"/>
            <ac:picMk id="4" creationId="{98DB421B-AF34-0BCD-7013-4BD2FE3E24B6}"/>
          </ac:picMkLst>
        </pc:picChg>
        <pc:picChg chg="del">
          <ac:chgData name="Peter LeMaster" userId="8ac2cb8ccb25597d" providerId="LiveId" clId="{03F6A135-F487-4BFD-A79F-0E95E9F9CF36}" dt="2024-04-11T00:51:10.772" v="10653" actId="478"/>
          <ac:picMkLst>
            <pc:docMk/>
            <pc:sldMk cId="3786907341" sldId="337"/>
            <ac:picMk id="10" creationId="{0E7DFFA9-9901-3CE7-AAC2-C1754C65BD4D}"/>
          </ac:picMkLst>
        </pc:picChg>
      </pc:sldChg>
      <pc:sldChg chg="addSp delSp modSp mod">
        <pc:chgData name="Peter LeMaster" userId="8ac2cb8ccb25597d" providerId="LiveId" clId="{03F6A135-F487-4BFD-A79F-0E95E9F9CF36}" dt="2024-04-11T00:52:50.032" v="10711" actId="1076"/>
        <pc:sldMkLst>
          <pc:docMk/>
          <pc:sldMk cId="3590816519" sldId="338"/>
        </pc:sldMkLst>
        <pc:spChg chg="mod">
          <ac:chgData name="Peter LeMaster" userId="8ac2cb8ccb25597d" providerId="LiveId" clId="{03F6A135-F487-4BFD-A79F-0E95E9F9CF36}" dt="2024-04-11T00:52:45.113" v="10710" actId="1035"/>
          <ac:spMkLst>
            <pc:docMk/>
            <pc:sldMk cId="3590816519" sldId="338"/>
            <ac:spMk id="2" creationId="{94C9DDD8-3394-6FB2-960C-451DEBD7F640}"/>
          </ac:spMkLst>
        </pc:spChg>
        <pc:spChg chg="del">
          <ac:chgData name="Peter LeMaster" userId="8ac2cb8ccb25597d" providerId="LiveId" clId="{03F6A135-F487-4BFD-A79F-0E95E9F9CF36}" dt="2024-04-07T22:15:13.812" v="359" actId="478"/>
          <ac:spMkLst>
            <pc:docMk/>
            <pc:sldMk cId="3590816519" sldId="338"/>
            <ac:spMk id="4" creationId="{51D6AA66-EC20-FCAE-04B0-6BEB18463C2D}"/>
          </ac:spMkLst>
        </pc:spChg>
        <pc:spChg chg="add del mod">
          <ac:chgData name="Peter LeMaster" userId="8ac2cb8ccb25597d" providerId="LiveId" clId="{03F6A135-F487-4BFD-A79F-0E95E9F9CF36}" dt="2024-04-11T00:51:44.485" v="10658" actId="478"/>
          <ac:spMkLst>
            <pc:docMk/>
            <pc:sldMk cId="3590816519" sldId="338"/>
            <ac:spMk id="4" creationId="{9AE81700-6CF8-6B81-A1E0-2464AF6254F7}"/>
          </ac:spMkLst>
        </pc:spChg>
        <pc:spChg chg="add del mod">
          <ac:chgData name="Peter LeMaster" userId="8ac2cb8ccb25597d" providerId="LiveId" clId="{03F6A135-F487-4BFD-A79F-0E95E9F9CF36}" dt="2024-04-07T22:15:17.487" v="360" actId="478"/>
          <ac:spMkLst>
            <pc:docMk/>
            <pc:sldMk cId="3590816519" sldId="338"/>
            <ac:spMk id="5" creationId="{CA54404C-143A-5D8A-E97E-2D3E4B39CDB7}"/>
          </ac:spMkLst>
        </pc:spChg>
        <pc:spChg chg="add mod">
          <ac:chgData name="Peter LeMaster" userId="8ac2cb8ccb25597d" providerId="LiveId" clId="{03F6A135-F487-4BFD-A79F-0E95E9F9CF36}" dt="2024-04-11T00:52:23.027" v="10664" actId="1076"/>
          <ac:spMkLst>
            <pc:docMk/>
            <pc:sldMk cId="3590816519" sldId="338"/>
            <ac:spMk id="6" creationId="{D5B2DAA0-FC60-4027-6814-BC97FC3A0713}"/>
          </ac:spMkLst>
        </pc:spChg>
        <pc:picChg chg="add mod">
          <ac:chgData name="Peter LeMaster" userId="8ac2cb8ccb25597d" providerId="LiveId" clId="{03F6A135-F487-4BFD-A79F-0E95E9F9CF36}" dt="2024-04-11T00:52:50.032" v="10711" actId="1076"/>
          <ac:picMkLst>
            <pc:docMk/>
            <pc:sldMk cId="3590816519" sldId="338"/>
            <ac:picMk id="7" creationId="{4A1C5BD8-3502-F0AA-557D-5C2EBBDDF0A3}"/>
          </ac:picMkLst>
        </pc:picChg>
        <pc:picChg chg="del">
          <ac:chgData name="Peter LeMaster" userId="8ac2cb8ccb25597d" providerId="LiveId" clId="{03F6A135-F487-4BFD-A79F-0E95E9F9CF36}" dt="2024-04-11T00:51:42.940" v="10657" actId="478"/>
          <ac:picMkLst>
            <pc:docMk/>
            <pc:sldMk cId="3590816519" sldId="338"/>
            <ac:picMk id="12" creationId="{BC85F8C0-B84C-01D2-4208-5596D725B2B0}"/>
          </ac:picMkLst>
        </pc:picChg>
      </pc:sldChg>
      <pc:sldChg chg="addSp modSp mod">
        <pc:chgData name="Peter LeMaster" userId="8ac2cb8ccb25597d" providerId="LiveId" clId="{03F6A135-F487-4BFD-A79F-0E95E9F9CF36}" dt="2024-04-10T02:06:04.556" v="3079" actId="1440"/>
        <pc:sldMkLst>
          <pc:docMk/>
          <pc:sldMk cId="2099008355" sldId="339"/>
        </pc:sldMkLst>
        <pc:spChg chg="mod">
          <ac:chgData name="Peter LeMaster" userId="8ac2cb8ccb25597d" providerId="LiveId" clId="{03F6A135-F487-4BFD-A79F-0E95E9F9CF36}" dt="2024-04-10T01:56:04.628" v="2133" actId="1076"/>
          <ac:spMkLst>
            <pc:docMk/>
            <pc:sldMk cId="2099008355" sldId="339"/>
            <ac:spMk id="2" creationId="{C05D45BD-5B25-B32E-F712-18F18E7168E7}"/>
          </ac:spMkLst>
        </pc:spChg>
        <pc:spChg chg="mod">
          <ac:chgData name="Peter LeMaster" userId="8ac2cb8ccb25597d" providerId="LiveId" clId="{03F6A135-F487-4BFD-A79F-0E95E9F9CF36}" dt="2024-04-10T02:05:40.216" v="3078" actId="20577"/>
          <ac:spMkLst>
            <pc:docMk/>
            <pc:sldMk cId="2099008355" sldId="339"/>
            <ac:spMk id="4" creationId="{B931AA74-1B85-8980-9816-4DAB721C1BE4}"/>
          </ac:spMkLst>
        </pc:spChg>
        <pc:picChg chg="add mod">
          <ac:chgData name="Peter LeMaster" userId="8ac2cb8ccb25597d" providerId="LiveId" clId="{03F6A135-F487-4BFD-A79F-0E95E9F9CF36}" dt="2024-04-10T02:06:04.556" v="3079" actId="1440"/>
          <ac:picMkLst>
            <pc:docMk/>
            <pc:sldMk cId="2099008355" sldId="339"/>
            <ac:picMk id="6" creationId="{4FEE6473-DCBC-4885-602A-42569A82E1F1}"/>
          </ac:picMkLst>
        </pc:picChg>
      </pc:sldChg>
      <pc:sldChg chg="addSp delSp modSp mod">
        <pc:chgData name="Peter LeMaster" userId="8ac2cb8ccb25597d" providerId="LiveId" clId="{03F6A135-F487-4BFD-A79F-0E95E9F9CF36}" dt="2024-04-11T00:54:04.065" v="10719" actId="478"/>
        <pc:sldMkLst>
          <pc:docMk/>
          <pc:sldMk cId="4043390973" sldId="340"/>
        </pc:sldMkLst>
        <pc:spChg chg="mod">
          <ac:chgData name="Peter LeMaster" userId="8ac2cb8ccb25597d" providerId="LiveId" clId="{03F6A135-F487-4BFD-A79F-0E95E9F9CF36}" dt="2024-04-10T01:56:18.327" v="2150" actId="20577"/>
          <ac:spMkLst>
            <pc:docMk/>
            <pc:sldMk cId="4043390973" sldId="340"/>
            <ac:spMk id="2" creationId="{66FBF9F0-B02C-F479-3755-F41439C1E147}"/>
          </ac:spMkLst>
        </pc:spChg>
        <pc:spChg chg="mod">
          <ac:chgData name="Peter LeMaster" userId="8ac2cb8ccb25597d" providerId="LiveId" clId="{03F6A135-F487-4BFD-A79F-0E95E9F9CF36}" dt="2024-04-10T01:56:40.050" v="2190" actId="20577"/>
          <ac:spMkLst>
            <pc:docMk/>
            <pc:sldMk cId="4043390973" sldId="340"/>
            <ac:spMk id="5" creationId="{CE3C8A46-D49C-FB70-9062-B672F2F7FB49}"/>
          </ac:spMkLst>
        </pc:spChg>
        <pc:picChg chg="add del mod">
          <ac:chgData name="Peter LeMaster" userId="8ac2cb8ccb25597d" providerId="LiveId" clId="{03F6A135-F487-4BFD-A79F-0E95E9F9CF36}" dt="2024-04-11T00:54:03.631" v="10718" actId="478"/>
          <ac:picMkLst>
            <pc:docMk/>
            <pc:sldMk cId="4043390973" sldId="340"/>
            <ac:picMk id="3" creationId="{539EA652-DFEF-1560-C62A-08742D265B99}"/>
          </ac:picMkLst>
        </pc:picChg>
        <pc:picChg chg="add del mod">
          <ac:chgData name="Peter LeMaster" userId="8ac2cb8ccb25597d" providerId="LiveId" clId="{03F6A135-F487-4BFD-A79F-0E95E9F9CF36}" dt="2024-04-11T00:54:04.065" v="10719" actId="478"/>
          <ac:picMkLst>
            <pc:docMk/>
            <pc:sldMk cId="4043390973" sldId="340"/>
            <ac:picMk id="4" creationId="{44BFD82C-30F7-5E80-5BD0-2D8EAF0D92D1}"/>
          </ac:picMkLst>
        </pc:picChg>
      </pc:sldChg>
      <pc:sldChg chg="addSp delSp modSp mod">
        <pc:chgData name="Peter LeMaster" userId="8ac2cb8ccb25597d" providerId="LiveId" clId="{03F6A135-F487-4BFD-A79F-0E95E9F9CF36}" dt="2024-04-11T00:55:58.744" v="10765" actId="1035"/>
        <pc:sldMkLst>
          <pc:docMk/>
          <pc:sldMk cId="1041471105" sldId="341"/>
        </pc:sldMkLst>
        <pc:spChg chg="mod">
          <ac:chgData name="Peter LeMaster" userId="8ac2cb8ccb25597d" providerId="LiveId" clId="{03F6A135-F487-4BFD-A79F-0E95E9F9CF36}" dt="2024-04-11T00:55:58.744" v="10765" actId="1035"/>
          <ac:spMkLst>
            <pc:docMk/>
            <pc:sldMk cId="1041471105" sldId="341"/>
            <ac:spMk id="2" creationId="{F53F4228-0DC4-4119-B9C7-6C936C41E980}"/>
          </ac:spMkLst>
        </pc:spChg>
        <pc:spChg chg="mod">
          <ac:chgData name="Peter LeMaster" userId="8ac2cb8ccb25597d" providerId="LiveId" clId="{03F6A135-F487-4BFD-A79F-0E95E9F9CF36}" dt="2024-04-11T00:55:55.765" v="10756" actId="1035"/>
          <ac:spMkLst>
            <pc:docMk/>
            <pc:sldMk cId="1041471105" sldId="341"/>
            <ac:spMk id="4" creationId="{7658EE59-4D4C-0681-0DD3-18233C3F94A9}"/>
          </ac:spMkLst>
        </pc:spChg>
        <pc:spChg chg="del">
          <ac:chgData name="Peter LeMaster" userId="8ac2cb8ccb25597d" providerId="LiveId" clId="{03F6A135-F487-4BFD-A79F-0E95E9F9CF36}" dt="2024-04-10T01:57:07.898" v="2206" actId="478"/>
          <ac:spMkLst>
            <pc:docMk/>
            <pc:sldMk cId="1041471105" sldId="341"/>
            <ac:spMk id="5" creationId="{8E5B1204-B9F7-0D66-EBAA-9265C1E35527}"/>
          </ac:spMkLst>
        </pc:spChg>
        <pc:spChg chg="add del mod">
          <ac:chgData name="Peter LeMaster" userId="8ac2cb8ccb25597d" providerId="LiveId" clId="{03F6A135-F487-4BFD-A79F-0E95E9F9CF36}" dt="2024-04-10T01:57:09.799" v="2207" actId="478"/>
          <ac:spMkLst>
            <pc:docMk/>
            <pc:sldMk cId="1041471105" sldId="341"/>
            <ac:spMk id="7" creationId="{16B3BE15-EB2A-655E-8D44-22D96F615469}"/>
          </ac:spMkLst>
        </pc:spChg>
        <pc:picChg chg="add del mod">
          <ac:chgData name="Peter LeMaster" userId="8ac2cb8ccb25597d" providerId="LiveId" clId="{03F6A135-F487-4BFD-A79F-0E95E9F9CF36}" dt="2024-04-11T00:54:08.780" v="10721" actId="478"/>
          <ac:picMkLst>
            <pc:docMk/>
            <pc:sldMk cId="1041471105" sldId="341"/>
            <ac:picMk id="5" creationId="{A2FA570C-9A03-0329-675B-946003F1E4F4}"/>
          </ac:picMkLst>
        </pc:picChg>
        <pc:picChg chg="add mod">
          <ac:chgData name="Peter LeMaster" userId="8ac2cb8ccb25597d" providerId="LiveId" clId="{03F6A135-F487-4BFD-A79F-0E95E9F9CF36}" dt="2024-04-11T00:54:11.703" v="10722" actId="1076"/>
          <ac:picMkLst>
            <pc:docMk/>
            <pc:sldMk cId="1041471105" sldId="341"/>
            <ac:picMk id="6" creationId="{2F4C40A5-D221-F5CB-1AEA-F10A5E704B2B}"/>
          </ac:picMkLst>
        </pc:picChg>
        <pc:picChg chg="add del mod">
          <ac:chgData name="Peter LeMaster" userId="8ac2cb8ccb25597d" providerId="LiveId" clId="{03F6A135-F487-4BFD-A79F-0E95E9F9CF36}" dt="2024-04-11T00:55:15.992" v="10742" actId="478"/>
          <ac:picMkLst>
            <pc:docMk/>
            <pc:sldMk cId="1041471105" sldId="341"/>
            <ac:picMk id="8" creationId="{8E516C58-FC27-0CA8-112D-8714FF5C38F2}"/>
          </ac:picMkLst>
        </pc:picChg>
        <pc:picChg chg="add mod">
          <ac:chgData name="Peter LeMaster" userId="8ac2cb8ccb25597d" providerId="LiveId" clId="{03F6A135-F487-4BFD-A79F-0E95E9F9CF36}" dt="2024-04-11T00:55:51.545" v="10748" actId="1076"/>
          <ac:picMkLst>
            <pc:docMk/>
            <pc:sldMk cId="1041471105" sldId="341"/>
            <ac:picMk id="10" creationId="{7D12ABF5-6FB2-69DD-75D4-13EDD4360C9A}"/>
          </ac:picMkLst>
        </pc:picChg>
      </pc:sldChg>
      <pc:sldChg chg="addSp delSp modSp mod">
        <pc:chgData name="Peter LeMaster" userId="8ac2cb8ccb25597d" providerId="LiveId" clId="{03F6A135-F487-4BFD-A79F-0E95E9F9CF36}" dt="2024-04-11T01:02:45.672" v="10821" actId="1076"/>
        <pc:sldMkLst>
          <pc:docMk/>
          <pc:sldMk cId="812209034" sldId="342"/>
        </pc:sldMkLst>
        <pc:spChg chg="mod">
          <ac:chgData name="Peter LeMaster" userId="8ac2cb8ccb25597d" providerId="LiveId" clId="{03F6A135-F487-4BFD-A79F-0E95E9F9CF36}" dt="2024-04-11T01:01:38.585" v="10813" actId="962"/>
          <ac:spMkLst>
            <pc:docMk/>
            <pc:sldMk cId="812209034" sldId="342"/>
            <ac:spMk id="4" creationId="{8D97CD95-A6D1-C7C3-F7D9-C0AB6438B279}"/>
          </ac:spMkLst>
        </pc:spChg>
        <pc:spChg chg="add del mod">
          <ac:chgData name="Peter LeMaster" userId="8ac2cb8ccb25597d" providerId="LiveId" clId="{03F6A135-F487-4BFD-A79F-0E95E9F9CF36}" dt="2024-04-10T02:24:04.867" v="6178" actId="478"/>
          <ac:spMkLst>
            <pc:docMk/>
            <pc:sldMk cId="812209034" sldId="342"/>
            <ac:spMk id="5" creationId="{82B2808C-AED2-EA38-4F8D-7E0ED46C848F}"/>
          </ac:spMkLst>
        </pc:spChg>
        <pc:spChg chg="mod">
          <ac:chgData name="Peter LeMaster" userId="8ac2cb8ccb25597d" providerId="LiveId" clId="{03F6A135-F487-4BFD-A79F-0E95E9F9CF36}" dt="2024-04-10T02:35:26.019" v="7505" actId="20577"/>
          <ac:spMkLst>
            <pc:docMk/>
            <pc:sldMk cId="812209034" sldId="342"/>
            <ac:spMk id="8" creationId="{03CA8C54-30A3-3553-626E-52909A83C86B}"/>
          </ac:spMkLst>
        </pc:spChg>
        <pc:spChg chg="del">
          <ac:chgData name="Peter LeMaster" userId="8ac2cb8ccb25597d" providerId="LiveId" clId="{03F6A135-F487-4BFD-A79F-0E95E9F9CF36}" dt="2024-04-10T02:24:02.882" v="6177" actId="478"/>
          <ac:spMkLst>
            <pc:docMk/>
            <pc:sldMk cId="812209034" sldId="342"/>
            <ac:spMk id="9" creationId="{57454D1F-D2CD-3356-639E-75B37DE30F1F}"/>
          </ac:spMkLst>
        </pc:spChg>
        <pc:picChg chg="add mod">
          <ac:chgData name="Peter LeMaster" userId="8ac2cb8ccb25597d" providerId="LiveId" clId="{03F6A135-F487-4BFD-A79F-0E95E9F9CF36}" dt="2024-04-11T01:01:38.584" v="10812" actId="27614"/>
          <ac:picMkLst>
            <pc:docMk/>
            <pc:sldMk cId="812209034" sldId="342"/>
            <ac:picMk id="5" creationId="{D3310770-D212-6964-464E-7EFA6F1B96ED}"/>
          </ac:picMkLst>
        </pc:picChg>
        <pc:picChg chg="add mod modCrop">
          <ac:chgData name="Peter LeMaster" userId="8ac2cb8ccb25597d" providerId="LiveId" clId="{03F6A135-F487-4BFD-A79F-0E95E9F9CF36}" dt="2024-04-11T01:02:45.672" v="10821" actId="1076"/>
          <ac:picMkLst>
            <pc:docMk/>
            <pc:sldMk cId="812209034" sldId="342"/>
            <ac:picMk id="7" creationId="{CFA473F2-AAA8-5CF0-9F28-44DE74AF7B79}"/>
          </ac:picMkLst>
        </pc:picChg>
      </pc:sldChg>
      <pc:sldChg chg="addSp delSp modSp mod">
        <pc:chgData name="Peter LeMaster" userId="8ac2cb8ccb25597d" providerId="LiveId" clId="{03F6A135-F487-4BFD-A79F-0E95E9F9CF36}" dt="2024-04-11T01:12:35.683" v="10878" actId="1036"/>
        <pc:sldMkLst>
          <pc:docMk/>
          <pc:sldMk cId="3813948168" sldId="343"/>
        </pc:sldMkLst>
        <pc:spChg chg="mod">
          <ac:chgData name="Peter LeMaster" userId="8ac2cb8ccb25597d" providerId="LiveId" clId="{03F6A135-F487-4BFD-A79F-0E95E9F9CF36}" dt="2024-04-11T01:04:45.265" v="10825" actId="20577"/>
          <ac:spMkLst>
            <pc:docMk/>
            <pc:sldMk cId="3813948168" sldId="343"/>
            <ac:spMk id="2" creationId="{CD3F54E4-9956-0B33-D845-8F2AAC5EBC56}"/>
          </ac:spMkLst>
        </pc:spChg>
        <pc:spChg chg="mod">
          <ac:chgData name="Peter LeMaster" userId="8ac2cb8ccb25597d" providerId="LiveId" clId="{03F6A135-F487-4BFD-A79F-0E95E9F9CF36}" dt="2024-04-10T02:39:58.298" v="8138" actId="33524"/>
          <ac:spMkLst>
            <pc:docMk/>
            <pc:sldMk cId="3813948168" sldId="343"/>
            <ac:spMk id="4" creationId="{94D20DBB-F3DD-CE0A-DCE1-63F191C0CC47}"/>
          </ac:spMkLst>
        </pc:spChg>
        <pc:spChg chg="add del mod">
          <ac:chgData name="Peter LeMaster" userId="8ac2cb8ccb25597d" providerId="LiveId" clId="{03F6A135-F487-4BFD-A79F-0E95E9F9CF36}" dt="2024-04-11T01:04:41.428" v="10823" actId="478"/>
          <ac:spMkLst>
            <pc:docMk/>
            <pc:sldMk cId="3813948168" sldId="343"/>
            <ac:spMk id="6" creationId="{72A2FEBC-FFD6-2B5C-E6DB-8F5A33F83B2D}"/>
          </ac:spMkLst>
        </pc:spChg>
        <pc:picChg chg="add mod">
          <ac:chgData name="Peter LeMaster" userId="8ac2cb8ccb25597d" providerId="LiveId" clId="{03F6A135-F487-4BFD-A79F-0E95E9F9CF36}" dt="2024-04-11T01:06:04.766" v="10830" actId="1440"/>
          <ac:picMkLst>
            <pc:docMk/>
            <pc:sldMk cId="3813948168" sldId="343"/>
            <ac:picMk id="8" creationId="{BAFA7425-DC51-1884-10DF-5C46A9722FDD}"/>
          </ac:picMkLst>
        </pc:picChg>
        <pc:picChg chg="del">
          <ac:chgData name="Peter LeMaster" userId="8ac2cb8ccb25597d" providerId="LiveId" clId="{03F6A135-F487-4BFD-A79F-0E95E9F9CF36}" dt="2024-04-11T01:04:39.070" v="10822" actId="478"/>
          <ac:picMkLst>
            <pc:docMk/>
            <pc:sldMk cId="3813948168" sldId="343"/>
            <ac:picMk id="10" creationId="{2DB9BC6B-625B-CD8D-FB1A-1E9EBC1544D9}"/>
          </ac:picMkLst>
        </pc:picChg>
        <pc:picChg chg="add mod">
          <ac:chgData name="Peter LeMaster" userId="8ac2cb8ccb25597d" providerId="LiveId" clId="{03F6A135-F487-4BFD-A79F-0E95E9F9CF36}" dt="2024-04-11T01:12:33.801" v="10870" actId="1035"/>
          <ac:picMkLst>
            <pc:docMk/>
            <pc:sldMk cId="3813948168" sldId="343"/>
            <ac:picMk id="11" creationId="{EFB3075D-2FFD-95C7-B929-0976156F1E95}"/>
          </ac:picMkLst>
        </pc:picChg>
        <pc:picChg chg="add mod">
          <ac:chgData name="Peter LeMaster" userId="8ac2cb8ccb25597d" providerId="LiveId" clId="{03F6A135-F487-4BFD-A79F-0E95E9F9CF36}" dt="2024-04-11T01:12:21.080" v="10848" actId="1076"/>
          <ac:picMkLst>
            <pc:docMk/>
            <pc:sldMk cId="3813948168" sldId="343"/>
            <ac:picMk id="13" creationId="{3C2A2F20-FBAC-3F1A-656D-E8614D6FFFA2}"/>
          </ac:picMkLst>
        </pc:picChg>
        <pc:picChg chg="add mod">
          <ac:chgData name="Peter LeMaster" userId="8ac2cb8ccb25597d" providerId="LiveId" clId="{03F6A135-F487-4BFD-A79F-0E95E9F9CF36}" dt="2024-04-11T01:12:35.683" v="10878" actId="1036"/>
          <ac:picMkLst>
            <pc:docMk/>
            <pc:sldMk cId="3813948168" sldId="343"/>
            <ac:picMk id="15" creationId="{04947355-B04F-062B-54B2-FA8BBB8EF12C}"/>
          </ac:picMkLst>
        </pc:picChg>
        <pc:picChg chg="add mod">
          <ac:chgData name="Peter LeMaster" userId="8ac2cb8ccb25597d" providerId="LiveId" clId="{03F6A135-F487-4BFD-A79F-0E95E9F9CF36}" dt="2024-04-11T01:12:27.504" v="10849" actId="1076"/>
          <ac:picMkLst>
            <pc:docMk/>
            <pc:sldMk cId="3813948168" sldId="343"/>
            <ac:picMk id="17" creationId="{A546BD2E-B188-BE83-C596-063F471824BF}"/>
          </ac:picMkLst>
        </pc:picChg>
      </pc:sldChg>
      <pc:sldChg chg="addSp delSp modSp mod">
        <pc:chgData name="Peter LeMaster" userId="8ac2cb8ccb25597d" providerId="LiveId" clId="{03F6A135-F487-4BFD-A79F-0E95E9F9CF36}" dt="2024-04-11T01:16:45.831" v="10900" actId="1076"/>
        <pc:sldMkLst>
          <pc:docMk/>
          <pc:sldMk cId="3119264358" sldId="344"/>
        </pc:sldMkLst>
        <pc:spChg chg="mod">
          <ac:chgData name="Peter LeMaster" userId="8ac2cb8ccb25597d" providerId="LiveId" clId="{03F6A135-F487-4BFD-A79F-0E95E9F9CF36}" dt="2024-04-10T02:48:26.951" v="8899" actId="14100"/>
          <ac:spMkLst>
            <pc:docMk/>
            <pc:sldMk cId="3119264358" sldId="344"/>
            <ac:spMk id="2" creationId="{BAFB573E-D6D3-B0CD-C07C-459CD26AF0D2}"/>
          </ac:spMkLst>
        </pc:spChg>
        <pc:spChg chg="mod">
          <ac:chgData name="Peter LeMaster" userId="8ac2cb8ccb25597d" providerId="LiveId" clId="{03F6A135-F487-4BFD-A79F-0E95E9F9CF36}" dt="2024-04-10T02:48:20.851" v="8898" actId="33524"/>
          <ac:spMkLst>
            <pc:docMk/>
            <pc:sldMk cId="3119264358" sldId="344"/>
            <ac:spMk id="3" creationId="{681FD557-D53B-0844-8823-CB23872487AF}"/>
          </ac:spMkLst>
        </pc:spChg>
        <pc:spChg chg="add del mod">
          <ac:chgData name="Peter LeMaster" userId="8ac2cb8ccb25597d" providerId="LiveId" clId="{03F6A135-F487-4BFD-A79F-0E95E9F9CF36}" dt="2024-04-11T01:12:54.621" v="10880" actId="478"/>
          <ac:spMkLst>
            <pc:docMk/>
            <pc:sldMk cId="3119264358" sldId="344"/>
            <ac:spMk id="7" creationId="{D4AC5AFB-B115-6C72-DE9F-4D06ACB2C907}"/>
          </ac:spMkLst>
        </pc:spChg>
        <pc:spChg chg="add mod">
          <ac:chgData name="Peter LeMaster" userId="8ac2cb8ccb25597d" providerId="LiveId" clId="{03F6A135-F487-4BFD-A79F-0E95E9F9CF36}" dt="2024-04-11T01:16:30.400" v="10896" actId="1582"/>
          <ac:spMkLst>
            <pc:docMk/>
            <pc:sldMk cId="3119264358" sldId="344"/>
            <ac:spMk id="10" creationId="{E9B74B83-0F2D-6699-9780-447EF848F5A0}"/>
          </ac:spMkLst>
        </pc:spChg>
        <pc:spChg chg="add mod">
          <ac:chgData name="Peter LeMaster" userId="8ac2cb8ccb25597d" providerId="LiveId" clId="{03F6A135-F487-4BFD-A79F-0E95E9F9CF36}" dt="2024-04-11T01:16:37.950" v="10898" actId="1076"/>
          <ac:spMkLst>
            <pc:docMk/>
            <pc:sldMk cId="3119264358" sldId="344"/>
            <ac:spMk id="11" creationId="{CDDAC783-ECAB-E30D-B0A4-3B81C4EC29DE}"/>
          </ac:spMkLst>
        </pc:spChg>
        <pc:spChg chg="add mod">
          <ac:chgData name="Peter LeMaster" userId="8ac2cb8ccb25597d" providerId="LiveId" clId="{03F6A135-F487-4BFD-A79F-0E95E9F9CF36}" dt="2024-04-11T01:16:45.831" v="10900" actId="1076"/>
          <ac:spMkLst>
            <pc:docMk/>
            <pc:sldMk cId="3119264358" sldId="344"/>
            <ac:spMk id="12" creationId="{E92E2ED6-FDDA-E54A-0222-DB7A8BCA7628}"/>
          </ac:spMkLst>
        </pc:spChg>
        <pc:graphicFrameChg chg="del mod modGraphic">
          <ac:chgData name="Peter LeMaster" userId="8ac2cb8ccb25597d" providerId="LiveId" clId="{03F6A135-F487-4BFD-A79F-0E95E9F9CF36}" dt="2024-04-11T01:12:51.779" v="10879" actId="478"/>
          <ac:graphicFrameMkLst>
            <pc:docMk/>
            <pc:sldMk cId="3119264358" sldId="344"/>
            <ac:graphicFrameMk id="6" creationId="{0F79245D-314F-2B78-AB57-5196A89AD1B0}"/>
          </ac:graphicFrameMkLst>
        </pc:graphicFrameChg>
        <pc:picChg chg="add mod">
          <ac:chgData name="Peter LeMaster" userId="8ac2cb8ccb25597d" providerId="LiveId" clId="{03F6A135-F487-4BFD-A79F-0E95E9F9CF36}" dt="2024-04-11T01:15:58.503" v="10886" actId="1076"/>
          <ac:picMkLst>
            <pc:docMk/>
            <pc:sldMk cId="3119264358" sldId="344"/>
            <ac:picMk id="9" creationId="{4F55E465-3CCA-1D1F-6444-FEB4C37DFAE6}"/>
          </ac:picMkLst>
        </pc:picChg>
      </pc:sldChg>
      <pc:sldChg chg="addSp delSp modSp mod">
        <pc:chgData name="Peter LeMaster" userId="8ac2cb8ccb25597d" providerId="LiveId" clId="{03F6A135-F487-4BFD-A79F-0E95E9F9CF36}" dt="2024-04-10T02:57:06.032" v="9838" actId="20577"/>
        <pc:sldMkLst>
          <pc:docMk/>
          <pc:sldMk cId="1684465119" sldId="345"/>
        </pc:sldMkLst>
        <pc:spChg chg="mod">
          <ac:chgData name="Peter LeMaster" userId="8ac2cb8ccb25597d" providerId="LiveId" clId="{03F6A135-F487-4BFD-A79F-0E95E9F9CF36}" dt="2024-04-10T02:56:59.153" v="9835" actId="20577"/>
          <ac:spMkLst>
            <pc:docMk/>
            <pc:sldMk cId="1684465119" sldId="345"/>
            <ac:spMk id="2" creationId="{A28186A1-11A8-21B1-B6A0-AA1A1DAA5A9A}"/>
          </ac:spMkLst>
        </pc:spChg>
        <pc:spChg chg="mod">
          <ac:chgData name="Peter LeMaster" userId="8ac2cb8ccb25597d" providerId="LiveId" clId="{03F6A135-F487-4BFD-A79F-0E95E9F9CF36}" dt="2024-04-10T02:57:06.032" v="9838" actId="20577"/>
          <ac:spMkLst>
            <pc:docMk/>
            <pc:sldMk cId="1684465119" sldId="345"/>
            <ac:spMk id="5" creationId="{2726E51D-0E5E-98CC-19AE-F6AC7B00BF2E}"/>
          </ac:spMkLst>
        </pc:spChg>
        <pc:spChg chg="add del mod">
          <ac:chgData name="Peter LeMaster" userId="8ac2cb8ccb25597d" providerId="LiveId" clId="{03F6A135-F487-4BFD-A79F-0E95E9F9CF36}" dt="2024-04-10T02:48:55.754" v="8933" actId="478"/>
          <ac:spMkLst>
            <pc:docMk/>
            <pc:sldMk cId="1684465119" sldId="345"/>
            <ac:spMk id="6" creationId="{E01BC73D-BF74-261C-C321-A1809EB796CD}"/>
          </ac:spMkLst>
        </pc:spChg>
        <pc:spChg chg="del">
          <ac:chgData name="Peter LeMaster" userId="8ac2cb8ccb25597d" providerId="LiveId" clId="{03F6A135-F487-4BFD-A79F-0E95E9F9CF36}" dt="2024-04-10T02:48:53.963" v="8932" actId="478"/>
          <ac:spMkLst>
            <pc:docMk/>
            <pc:sldMk cId="1684465119" sldId="345"/>
            <ac:spMk id="13" creationId="{A36326E3-7418-ADEF-0CFC-09C0C60DE169}"/>
          </ac:spMkLst>
        </pc:spChg>
      </pc:sldChg>
      <pc:sldChg chg="modSp mod">
        <pc:chgData name="Peter LeMaster" userId="8ac2cb8ccb25597d" providerId="LiveId" clId="{03F6A135-F487-4BFD-A79F-0E95E9F9CF36}" dt="2024-04-10T03:06:00.544" v="10268" actId="20577"/>
        <pc:sldMkLst>
          <pc:docMk/>
          <pc:sldMk cId="2981044871" sldId="346"/>
        </pc:sldMkLst>
        <pc:spChg chg="mod">
          <ac:chgData name="Peter LeMaster" userId="8ac2cb8ccb25597d" providerId="LiveId" clId="{03F6A135-F487-4BFD-A79F-0E95E9F9CF36}" dt="2024-04-10T03:04:46.749" v="10213" actId="20577"/>
          <ac:spMkLst>
            <pc:docMk/>
            <pc:sldMk cId="2981044871" sldId="346"/>
            <ac:spMk id="2" creationId="{31A9C5DD-6B55-DF45-4C6B-6B767B71B1F8}"/>
          </ac:spMkLst>
        </pc:spChg>
        <pc:graphicFrameChg chg="modGraphic">
          <ac:chgData name="Peter LeMaster" userId="8ac2cb8ccb25597d" providerId="LiveId" clId="{03F6A135-F487-4BFD-A79F-0E95E9F9CF36}" dt="2024-04-10T03:06:00.544" v="10268" actId="20577"/>
          <ac:graphicFrameMkLst>
            <pc:docMk/>
            <pc:sldMk cId="2981044871" sldId="346"/>
            <ac:graphicFrameMk id="5" creationId="{C2599C7C-299A-2029-2887-5047F4D4A16F}"/>
          </ac:graphicFrameMkLst>
        </pc:graphicFrameChg>
      </pc:sldChg>
      <pc:sldChg chg="modSp mod">
        <pc:chgData name="Peter LeMaster" userId="8ac2cb8ccb25597d" providerId="LiveId" clId="{03F6A135-F487-4BFD-A79F-0E95E9F9CF36}" dt="2024-04-10T03:15:31.971" v="10508" actId="27636"/>
        <pc:sldMkLst>
          <pc:docMk/>
          <pc:sldMk cId="3493061142" sldId="347"/>
        </pc:sldMkLst>
        <pc:spChg chg="mod">
          <ac:chgData name="Peter LeMaster" userId="8ac2cb8ccb25597d" providerId="LiveId" clId="{03F6A135-F487-4BFD-A79F-0E95E9F9CF36}" dt="2024-04-10T03:06:56.148" v="10319" actId="1076"/>
          <ac:spMkLst>
            <pc:docMk/>
            <pc:sldMk cId="3493061142" sldId="347"/>
            <ac:spMk id="2" creationId="{EF7E8D25-D403-2E2B-50DA-B21A0500AB0E}"/>
          </ac:spMkLst>
        </pc:spChg>
        <pc:spChg chg="mod">
          <ac:chgData name="Peter LeMaster" userId="8ac2cb8ccb25597d" providerId="LiveId" clId="{03F6A135-F487-4BFD-A79F-0E95E9F9CF36}" dt="2024-04-10T03:15:31.971" v="10508" actId="27636"/>
          <ac:spMkLst>
            <pc:docMk/>
            <pc:sldMk cId="3493061142" sldId="347"/>
            <ac:spMk id="3" creationId="{1EC6DB3D-3AE2-9478-3245-FE2F98B96EC7}"/>
          </ac:spMkLst>
        </pc:spChg>
      </pc:sldChg>
      <pc:sldChg chg="addSp modSp mod">
        <pc:chgData name="Peter LeMaster" userId="8ac2cb8ccb25597d" providerId="LiveId" clId="{03F6A135-F487-4BFD-A79F-0E95E9F9CF36}" dt="2024-04-11T00:49:35.118" v="10644" actId="14100"/>
        <pc:sldMkLst>
          <pc:docMk/>
          <pc:sldMk cId="126760965" sldId="348"/>
        </pc:sldMkLst>
        <pc:spChg chg="mod">
          <ac:chgData name="Peter LeMaster" userId="8ac2cb8ccb25597d" providerId="LiveId" clId="{03F6A135-F487-4BFD-A79F-0E95E9F9CF36}" dt="2024-04-11T00:49:13.316" v="10608" actId="1036"/>
          <ac:spMkLst>
            <pc:docMk/>
            <pc:sldMk cId="126760965" sldId="348"/>
            <ac:spMk id="2" creationId="{08F0870A-EBCD-13FC-D1A2-49C555C48170}"/>
          </ac:spMkLst>
        </pc:spChg>
        <pc:spChg chg="mod">
          <ac:chgData name="Peter LeMaster" userId="8ac2cb8ccb25597d" providerId="LiveId" clId="{03F6A135-F487-4BFD-A79F-0E95E9F9CF36}" dt="2024-04-11T00:49:16.796" v="10640" actId="1036"/>
          <ac:spMkLst>
            <pc:docMk/>
            <pc:sldMk cId="126760965" sldId="348"/>
            <ac:spMk id="7" creationId="{70B4EC43-20C2-1DA5-646B-B8D26CF7D003}"/>
          </ac:spMkLst>
        </pc:spChg>
        <pc:picChg chg="add mod ord">
          <ac:chgData name="Peter LeMaster" userId="8ac2cb8ccb25597d" providerId="LiveId" clId="{03F6A135-F487-4BFD-A79F-0E95E9F9CF36}" dt="2024-04-11T00:49:35.118" v="10644" actId="14100"/>
          <ac:picMkLst>
            <pc:docMk/>
            <pc:sldMk cId="126760965" sldId="348"/>
            <ac:picMk id="5" creationId="{15B076E3-2752-978E-49FA-81ADA7481B62}"/>
          </ac:picMkLst>
        </pc:picChg>
      </pc:sldChg>
      <pc:sldChg chg="modSp add mod">
        <pc:chgData name="Peter LeMaster" userId="8ac2cb8ccb25597d" providerId="LiveId" clId="{03F6A135-F487-4BFD-A79F-0E95E9F9CF36}" dt="2024-04-10T02:02:42.681" v="2947" actId="20577"/>
        <pc:sldMkLst>
          <pc:docMk/>
          <pc:sldMk cId="1966801172" sldId="349"/>
        </pc:sldMkLst>
        <pc:spChg chg="mod">
          <ac:chgData name="Peter LeMaster" userId="8ac2cb8ccb25597d" providerId="LiveId" clId="{03F6A135-F487-4BFD-A79F-0E95E9F9CF36}" dt="2024-04-10T01:58:22.325" v="2462" actId="14100"/>
          <ac:spMkLst>
            <pc:docMk/>
            <pc:sldMk cId="1966801172" sldId="349"/>
            <ac:spMk id="2" creationId="{08F0870A-EBCD-13FC-D1A2-49C555C48170}"/>
          </ac:spMkLst>
        </pc:spChg>
        <pc:spChg chg="mod">
          <ac:chgData name="Peter LeMaster" userId="8ac2cb8ccb25597d" providerId="LiveId" clId="{03F6A135-F487-4BFD-A79F-0E95E9F9CF36}" dt="2024-04-10T02:02:42.681" v="2947" actId="20577"/>
          <ac:spMkLst>
            <pc:docMk/>
            <pc:sldMk cId="1966801172" sldId="349"/>
            <ac:spMk id="7" creationId="{70B4EC43-20C2-1DA5-646B-B8D26CF7D003}"/>
          </ac:spMkLst>
        </pc:spChg>
      </pc:sldChg>
      <pc:sldChg chg="addSp modSp add mod">
        <pc:chgData name="Peter LeMaster" userId="8ac2cb8ccb25597d" providerId="LiveId" clId="{03F6A135-F487-4BFD-A79F-0E95E9F9CF36}" dt="2024-04-11T00:59:53.757" v="10806" actId="1076"/>
        <pc:sldMkLst>
          <pc:docMk/>
          <pc:sldMk cId="3297973248" sldId="350"/>
        </pc:sldMkLst>
        <pc:spChg chg="mod">
          <ac:chgData name="Peter LeMaster" userId="8ac2cb8ccb25597d" providerId="LiveId" clId="{03F6A135-F487-4BFD-A79F-0E95E9F9CF36}" dt="2024-04-11T00:59:53.757" v="10806" actId="1076"/>
          <ac:spMkLst>
            <pc:docMk/>
            <pc:sldMk cId="3297973248" sldId="350"/>
            <ac:spMk id="2" creationId="{F53F4228-0DC4-4119-B9C7-6C936C41E980}"/>
          </ac:spMkLst>
        </pc:spChg>
        <pc:spChg chg="mod">
          <ac:chgData name="Peter LeMaster" userId="8ac2cb8ccb25597d" providerId="LiveId" clId="{03F6A135-F487-4BFD-A79F-0E95E9F9CF36}" dt="2024-04-11T00:59:48.753" v="10804" actId="1076"/>
          <ac:spMkLst>
            <pc:docMk/>
            <pc:sldMk cId="3297973248" sldId="350"/>
            <ac:spMk id="4" creationId="{7658EE59-4D4C-0681-0DD3-18233C3F94A9}"/>
          </ac:spMkLst>
        </pc:spChg>
        <pc:picChg chg="add mod ord">
          <ac:chgData name="Peter LeMaster" userId="8ac2cb8ccb25597d" providerId="LiveId" clId="{03F6A135-F487-4BFD-A79F-0E95E9F9CF36}" dt="2024-04-11T00:59:51.271" v="10805" actId="1076"/>
          <ac:picMkLst>
            <pc:docMk/>
            <pc:sldMk cId="3297973248" sldId="350"/>
            <ac:picMk id="5" creationId="{31F42D79-365D-4CED-1BF6-C2DD0FD3159D}"/>
          </ac:picMkLst>
        </pc:picChg>
      </pc:sldChg>
      <pc:sldChg chg="addSp modSp add mod">
        <pc:chgData name="Peter LeMaster" userId="8ac2cb8ccb25597d" providerId="LiveId" clId="{03F6A135-F487-4BFD-A79F-0E95E9F9CF36}" dt="2024-04-10T02:23:16.496" v="6120" actId="1035"/>
        <pc:sldMkLst>
          <pc:docMk/>
          <pc:sldMk cId="1589587747" sldId="351"/>
        </pc:sldMkLst>
        <pc:spChg chg="mod">
          <ac:chgData name="Peter LeMaster" userId="8ac2cb8ccb25597d" providerId="LiveId" clId="{03F6A135-F487-4BFD-A79F-0E95E9F9CF36}" dt="2024-04-10T02:18:17.655" v="5247" actId="404"/>
          <ac:spMkLst>
            <pc:docMk/>
            <pc:sldMk cId="1589587747" sldId="351"/>
            <ac:spMk id="2" creationId="{F53F4228-0DC4-4119-B9C7-6C936C41E980}"/>
          </ac:spMkLst>
        </pc:spChg>
        <pc:spChg chg="mod">
          <ac:chgData name="Peter LeMaster" userId="8ac2cb8ccb25597d" providerId="LiveId" clId="{03F6A135-F487-4BFD-A79F-0E95E9F9CF36}" dt="2024-04-10T02:23:16.496" v="6120" actId="1035"/>
          <ac:spMkLst>
            <pc:docMk/>
            <pc:sldMk cId="1589587747" sldId="351"/>
            <ac:spMk id="4" creationId="{7658EE59-4D4C-0681-0DD3-18233C3F94A9}"/>
          </ac:spMkLst>
        </pc:spChg>
        <pc:picChg chg="add mod">
          <ac:chgData name="Peter LeMaster" userId="8ac2cb8ccb25597d" providerId="LiveId" clId="{03F6A135-F487-4BFD-A79F-0E95E9F9CF36}" dt="2024-04-10T02:22:15.152" v="6000" actId="167"/>
          <ac:picMkLst>
            <pc:docMk/>
            <pc:sldMk cId="1589587747" sldId="351"/>
            <ac:picMk id="1026" creationId="{3708CF15-5220-2E2D-B0D4-0F890528ABB8}"/>
          </ac:picMkLst>
        </pc:picChg>
      </pc:sldChg>
      <pc:sldChg chg="addSp modSp add mod">
        <pc:chgData name="Peter LeMaster" userId="8ac2cb8ccb25597d" providerId="LiveId" clId="{03F6A135-F487-4BFD-A79F-0E95E9F9CF36}" dt="2024-04-11T00:59:02.587" v="10786" actId="113"/>
        <pc:sldMkLst>
          <pc:docMk/>
          <pc:sldMk cId="3758662515" sldId="352"/>
        </pc:sldMkLst>
        <pc:spChg chg="mod">
          <ac:chgData name="Peter LeMaster" userId="8ac2cb8ccb25597d" providerId="LiveId" clId="{03F6A135-F487-4BFD-A79F-0E95E9F9CF36}" dt="2024-04-11T00:56:21.075" v="10772" actId="20577"/>
          <ac:spMkLst>
            <pc:docMk/>
            <pc:sldMk cId="3758662515" sldId="352"/>
            <ac:spMk id="2" creationId="{F53F4228-0DC4-4119-B9C7-6C936C41E980}"/>
          </ac:spMkLst>
        </pc:spChg>
        <pc:spChg chg="mod">
          <ac:chgData name="Peter LeMaster" userId="8ac2cb8ccb25597d" providerId="LiveId" clId="{03F6A135-F487-4BFD-A79F-0E95E9F9CF36}" dt="2024-04-11T00:59:02.587" v="10786" actId="113"/>
          <ac:spMkLst>
            <pc:docMk/>
            <pc:sldMk cId="3758662515" sldId="352"/>
            <ac:spMk id="4" creationId="{7658EE59-4D4C-0681-0DD3-18233C3F94A9}"/>
          </ac:spMkLst>
        </pc:spChg>
        <pc:picChg chg="add mod">
          <ac:chgData name="Peter LeMaster" userId="8ac2cb8ccb25597d" providerId="LiveId" clId="{03F6A135-F487-4BFD-A79F-0E95E9F9CF36}" dt="2024-04-11T00:58:46.290" v="10784" actId="408"/>
          <ac:picMkLst>
            <pc:docMk/>
            <pc:sldMk cId="3758662515" sldId="352"/>
            <ac:picMk id="6" creationId="{2C97C96D-DCEB-C8DE-B17E-7557DF722FE2}"/>
          </ac:picMkLst>
        </pc:picChg>
        <pc:picChg chg="add mod">
          <ac:chgData name="Peter LeMaster" userId="8ac2cb8ccb25597d" providerId="LiveId" clId="{03F6A135-F487-4BFD-A79F-0E95E9F9CF36}" dt="2024-04-11T00:58:46.290" v="10784" actId="408"/>
          <ac:picMkLst>
            <pc:docMk/>
            <pc:sldMk cId="3758662515" sldId="352"/>
            <ac:picMk id="8" creationId="{8C7D3DB3-D439-BA65-B2A9-35F8F51DE84D}"/>
          </ac:picMkLst>
        </pc:picChg>
        <pc:picChg chg="add mod">
          <ac:chgData name="Peter LeMaster" userId="8ac2cb8ccb25597d" providerId="LiveId" clId="{03F6A135-F487-4BFD-A79F-0E95E9F9CF36}" dt="2024-04-11T00:58:46.290" v="10784" actId="408"/>
          <ac:picMkLst>
            <pc:docMk/>
            <pc:sldMk cId="3758662515" sldId="352"/>
            <ac:picMk id="10" creationId="{E7D7C06D-AE36-5D14-BF9B-60CDBAF89084}"/>
          </ac:picMkLst>
        </pc:picChg>
        <pc:picChg chg="add mod">
          <ac:chgData name="Peter LeMaster" userId="8ac2cb8ccb25597d" providerId="LiveId" clId="{03F6A135-F487-4BFD-A79F-0E95E9F9CF36}" dt="2024-04-11T00:58:46.290" v="10784" actId="408"/>
          <ac:picMkLst>
            <pc:docMk/>
            <pc:sldMk cId="3758662515" sldId="352"/>
            <ac:picMk id="12" creationId="{89281527-8685-A279-33AB-3A9310593303}"/>
          </ac:picMkLst>
        </pc:picChg>
        <pc:picChg chg="add mod">
          <ac:chgData name="Peter LeMaster" userId="8ac2cb8ccb25597d" providerId="LiveId" clId="{03F6A135-F487-4BFD-A79F-0E95E9F9CF36}" dt="2024-04-11T00:58:46.290" v="10784" actId="408"/>
          <ac:picMkLst>
            <pc:docMk/>
            <pc:sldMk cId="3758662515" sldId="352"/>
            <ac:picMk id="14" creationId="{078E11C3-5679-9164-16F2-9A0902D65FF8}"/>
          </ac:picMkLst>
        </pc:picChg>
        <pc:picChg chg="add mod">
          <ac:chgData name="Peter LeMaster" userId="8ac2cb8ccb25597d" providerId="LiveId" clId="{03F6A135-F487-4BFD-A79F-0E95E9F9CF36}" dt="2024-04-11T00:58:46.290" v="10784" actId="408"/>
          <ac:picMkLst>
            <pc:docMk/>
            <pc:sldMk cId="3758662515" sldId="352"/>
            <ac:picMk id="16" creationId="{54C71B85-F681-A501-C5F5-D8AB50728EC8}"/>
          </ac:picMkLst>
        </pc:picChg>
        <pc:picChg chg="add mod">
          <ac:chgData name="Peter LeMaster" userId="8ac2cb8ccb25597d" providerId="LiveId" clId="{03F6A135-F487-4BFD-A79F-0E95E9F9CF36}" dt="2024-04-11T00:58:43.236" v="10783" actId="554"/>
          <ac:picMkLst>
            <pc:docMk/>
            <pc:sldMk cId="3758662515" sldId="352"/>
            <ac:picMk id="18" creationId="{37531175-C5A3-4595-11B7-0273472C225C}"/>
          </ac:picMkLst>
        </pc:picChg>
        <pc:picChg chg="add mod">
          <ac:chgData name="Peter LeMaster" userId="8ac2cb8ccb25597d" providerId="LiveId" clId="{03F6A135-F487-4BFD-A79F-0E95E9F9CF36}" dt="2024-04-11T00:58:43.236" v="10783" actId="554"/>
          <ac:picMkLst>
            <pc:docMk/>
            <pc:sldMk cId="3758662515" sldId="352"/>
            <ac:picMk id="20" creationId="{11267E77-1F9E-3AC8-4929-AC8BFD138C33}"/>
          </ac:picMkLst>
        </pc:picChg>
      </pc:sldChg>
      <pc:sldChg chg="add del">
        <pc:chgData name="Peter LeMaster" userId="8ac2cb8ccb25597d" providerId="LiveId" clId="{03F6A135-F487-4BFD-A79F-0E95E9F9CF36}" dt="2024-04-11T00:53:47.183" v="10713"/>
        <pc:sldMkLst>
          <pc:docMk/>
          <pc:sldMk cId="684816389" sldId="35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4/10/2024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415477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20.png"/><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brilliant.sjv.io/EKZ4Xn" TargetMode="External"/><Relationship Id="rId2" Type="http://schemas.openxmlformats.org/officeDocument/2006/relationships/hyperlink" Target="https://www.youtube.com/@realpars"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3786909" y="1"/>
            <a:ext cx="8405091" cy="1444752"/>
          </a:xfrm>
        </p:spPr>
        <p:txBody>
          <a:bodyPr/>
          <a:lstStyle/>
          <a:p>
            <a:r>
              <a:rPr lang="en-US" dirty="0"/>
              <a:t>CONTROLS AND AUTOMATION ENGINEERING CRASH COURSE</a:t>
            </a:r>
          </a:p>
        </p:txBody>
      </p:sp>
      <p:sp>
        <p:nvSpPr>
          <p:cNvPr id="2" name="Title 1">
            <a:extLst>
              <a:ext uri="{FF2B5EF4-FFF2-40B4-BE49-F238E27FC236}">
                <a16:creationId xmlns:a16="http://schemas.microsoft.com/office/drawing/2014/main" id="{9A3A80D4-F1B9-2FBB-B54F-E6B13F129CD7}"/>
              </a:ext>
            </a:extLst>
          </p:cNvPr>
          <p:cNvSpPr txBox="1">
            <a:spLocks/>
          </p:cNvSpPr>
          <p:nvPr/>
        </p:nvSpPr>
        <p:spPr>
          <a:xfrm>
            <a:off x="6204857" y="5333643"/>
            <a:ext cx="5987143" cy="13265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r>
              <a:rPr lang="en-US" sz="2000" dirty="0"/>
              <a:t>Episode 1 – Introduction to Automation and Controls Engineering</a:t>
            </a:r>
          </a:p>
        </p:txBody>
      </p:sp>
      <p:pic>
        <p:nvPicPr>
          <p:cNvPr id="7" name="Picture 6" descr="A close-up of a touch screen&#10;&#10;Description automatically generated">
            <a:extLst>
              <a:ext uri="{FF2B5EF4-FFF2-40B4-BE49-F238E27FC236}">
                <a16:creationId xmlns:a16="http://schemas.microsoft.com/office/drawing/2014/main" id="{61D49CD1-E65E-0068-DDB3-55FA30B2FA11}"/>
              </a:ext>
            </a:extLst>
          </p:cNvPr>
          <p:cNvPicPr>
            <a:picLocks noChangeAspect="1"/>
          </p:cNvPicPr>
          <p:nvPr/>
        </p:nvPicPr>
        <p:blipFill>
          <a:blip r:embed="rId2"/>
          <a:stretch>
            <a:fillRect/>
          </a:stretch>
        </p:blipFill>
        <p:spPr>
          <a:xfrm>
            <a:off x="8293080" y="3109087"/>
            <a:ext cx="4300791" cy="2421616"/>
          </a:xfrm>
          <a:prstGeom prst="rect">
            <a:avLst/>
          </a:prstGeom>
        </p:spPr>
      </p:pic>
      <p:pic>
        <p:nvPicPr>
          <p:cNvPr id="5" name="Picture 4" descr="A close-up of a machine&#10;&#10;Description automatically generated">
            <a:extLst>
              <a:ext uri="{FF2B5EF4-FFF2-40B4-BE49-F238E27FC236}">
                <a16:creationId xmlns:a16="http://schemas.microsoft.com/office/drawing/2014/main" id="{4EDA5F99-D3C7-0FF9-169C-85CF058439F2}"/>
              </a:ext>
            </a:extLst>
          </p:cNvPr>
          <p:cNvPicPr>
            <a:picLocks noChangeAspect="1"/>
          </p:cNvPicPr>
          <p:nvPr/>
        </p:nvPicPr>
        <p:blipFill>
          <a:blip r:embed="rId3"/>
          <a:stretch>
            <a:fillRect/>
          </a:stretch>
        </p:blipFill>
        <p:spPr>
          <a:xfrm>
            <a:off x="5275872" y="1587951"/>
            <a:ext cx="4300791" cy="2256261"/>
          </a:xfrm>
          <a:prstGeom prst="rect">
            <a:avLst/>
          </a:prstGeom>
        </p:spPr>
      </p:pic>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408432" y="64008"/>
            <a:ext cx="10405174" cy="685800"/>
          </a:xfrm>
        </p:spPr>
        <p:txBody>
          <a:bodyPr/>
          <a:lstStyle/>
          <a:p>
            <a:r>
              <a:rPr lang="en-US" dirty="0"/>
              <a:t>Input and OUTPUT Devices (IO)</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627888" y="1035907"/>
            <a:ext cx="9786429" cy="4924616"/>
          </a:xfrm>
        </p:spPr>
        <p:txBody>
          <a:bodyPr>
            <a:normAutofit lnSpcReduction="10000"/>
          </a:bodyPr>
          <a:lstStyle/>
          <a:p>
            <a:pPr marL="342900" indent="-342900">
              <a:buFontTx/>
              <a:buChar char="-"/>
            </a:pPr>
            <a:r>
              <a:rPr lang="en-US" dirty="0"/>
              <a:t>There are only 2 types of input and output signals when you REALLY break it down.</a:t>
            </a:r>
          </a:p>
          <a:p>
            <a:pPr marL="457200" indent="-457200">
              <a:buAutoNum type="arabicParenR"/>
            </a:pPr>
            <a:r>
              <a:rPr lang="en-US" dirty="0"/>
              <a:t>Digital Inputs and Outputs. AKA discrete/</a:t>
            </a:r>
            <a:r>
              <a:rPr lang="en-US" b="1" dirty="0"/>
              <a:t>on-off</a:t>
            </a:r>
            <a:r>
              <a:rPr lang="en-US" dirty="0"/>
              <a:t>/Boolean/binary – think light switch or simple light bulb   </a:t>
            </a:r>
          </a:p>
          <a:p>
            <a:pPr marL="457200" indent="-457200">
              <a:buAutoNum type="arabicParenR"/>
            </a:pPr>
            <a:r>
              <a:rPr lang="en-US" dirty="0"/>
              <a:t>Analog Inputs and Outputs. AKA </a:t>
            </a:r>
            <a:r>
              <a:rPr lang="en-US" b="1" dirty="0"/>
              <a:t>variable range</a:t>
            </a:r>
            <a:r>
              <a:rPr lang="en-US" dirty="0"/>
              <a:t>/ 0-100% /position control – think dimmer switch or battery reading</a:t>
            </a:r>
          </a:p>
          <a:p>
            <a:pPr marL="342900" indent="-342900">
              <a:buFontTx/>
              <a:buChar char="-"/>
            </a:pPr>
            <a:r>
              <a:rPr lang="en-US" dirty="0"/>
              <a:t>While saying those are the only two is a big simplification, the many variations that exist in the field are combinations/extrapolations on this idea.</a:t>
            </a:r>
          </a:p>
          <a:p>
            <a:pPr marL="342900" indent="-342900">
              <a:buFontTx/>
              <a:buChar char="-"/>
            </a:pPr>
            <a:r>
              <a:rPr lang="en-US" dirty="0"/>
              <a:t>Devices now are often smart enough to have embedded communications protocols allowing for passing of a lot of data via serial, ethernet or a similar advanced communications protocol, like VFDs or Load Cells/Scales</a:t>
            </a:r>
          </a:p>
          <a:p>
            <a:pPr marL="342900" indent="-342900">
              <a:buFontTx/>
              <a:buChar char="-"/>
            </a:pPr>
            <a:r>
              <a:rPr lang="en-US" dirty="0"/>
              <a:t>Determining which type and how many of these devices you’ll need, is the driving factor behind your whole hardware design</a:t>
            </a:r>
          </a:p>
          <a:p>
            <a:pPr marL="342900" indent="-342900">
              <a:buFontTx/>
              <a:buChar char="-"/>
            </a:pPr>
            <a:endParaRPr lang="en-US"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pic>
        <p:nvPicPr>
          <p:cNvPr id="6" name="Graphic 5" descr="Traffic light with solid fill">
            <a:extLst>
              <a:ext uri="{FF2B5EF4-FFF2-40B4-BE49-F238E27FC236}">
                <a16:creationId xmlns:a16="http://schemas.microsoft.com/office/drawing/2014/main" id="{2C97C96D-DCEB-C8DE-B17E-7557DF722F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46176" y="5681581"/>
            <a:ext cx="914400" cy="914400"/>
          </a:xfrm>
          <a:prstGeom prst="rect">
            <a:avLst/>
          </a:prstGeom>
        </p:spPr>
      </p:pic>
      <p:pic>
        <p:nvPicPr>
          <p:cNvPr id="8" name="Graphic 7" descr="Traffic light outline">
            <a:extLst>
              <a:ext uri="{FF2B5EF4-FFF2-40B4-BE49-F238E27FC236}">
                <a16:creationId xmlns:a16="http://schemas.microsoft.com/office/drawing/2014/main" id="{8C7D3DB3-D439-BA65-B2A9-35F8F51DE8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6260" y="5681581"/>
            <a:ext cx="914400" cy="914400"/>
          </a:xfrm>
          <a:prstGeom prst="rect">
            <a:avLst/>
          </a:prstGeom>
        </p:spPr>
      </p:pic>
      <p:pic>
        <p:nvPicPr>
          <p:cNvPr id="10" name="Graphic 9" descr="Lights On with solid fill">
            <a:extLst>
              <a:ext uri="{FF2B5EF4-FFF2-40B4-BE49-F238E27FC236}">
                <a16:creationId xmlns:a16="http://schemas.microsoft.com/office/drawing/2014/main" id="{E7D7C06D-AE36-5D14-BF9B-60CDBAF890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06218" y="5681581"/>
            <a:ext cx="914400" cy="914400"/>
          </a:xfrm>
          <a:prstGeom prst="rect">
            <a:avLst/>
          </a:prstGeom>
        </p:spPr>
      </p:pic>
      <p:pic>
        <p:nvPicPr>
          <p:cNvPr id="12" name="Graphic 11" descr="Fluorescent Light Bulb with solid fill">
            <a:extLst>
              <a:ext uri="{FF2B5EF4-FFF2-40B4-BE49-F238E27FC236}">
                <a16:creationId xmlns:a16="http://schemas.microsoft.com/office/drawing/2014/main" id="{89281527-8685-A279-33AB-3A93105933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6239" y="5681581"/>
            <a:ext cx="914400" cy="914400"/>
          </a:xfrm>
          <a:prstGeom prst="rect">
            <a:avLst/>
          </a:prstGeom>
        </p:spPr>
      </p:pic>
      <p:pic>
        <p:nvPicPr>
          <p:cNvPr id="14" name="Graphic 13" descr="Lights On outline">
            <a:extLst>
              <a:ext uri="{FF2B5EF4-FFF2-40B4-BE49-F238E27FC236}">
                <a16:creationId xmlns:a16="http://schemas.microsoft.com/office/drawing/2014/main" id="{078E11C3-5679-9164-16F2-9A0902D65F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26197" y="5681581"/>
            <a:ext cx="914400" cy="914400"/>
          </a:xfrm>
          <a:prstGeom prst="rect">
            <a:avLst/>
          </a:prstGeom>
        </p:spPr>
      </p:pic>
      <p:pic>
        <p:nvPicPr>
          <p:cNvPr id="16" name="Graphic 15" descr="Lightbulb outline">
            <a:extLst>
              <a:ext uri="{FF2B5EF4-FFF2-40B4-BE49-F238E27FC236}">
                <a16:creationId xmlns:a16="http://schemas.microsoft.com/office/drawing/2014/main" id="{54C71B85-F681-A501-C5F5-D8AB50728E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6155" y="5681581"/>
            <a:ext cx="914400" cy="914400"/>
          </a:xfrm>
          <a:prstGeom prst="rect">
            <a:avLst/>
          </a:prstGeom>
        </p:spPr>
      </p:pic>
      <p:pic>
        <p:nvPicPr>
          <p:cNvPr id="18" name="Graphic 17" descr="Fluorescent Light Bulb outline">
            <a:extLst>
              <a:ext uri="{FF2B5EF4-FFF2-40B4-BE49-F238E27FC236}">
                <a16:creationId xmlns:a16="http://schemas.microsoft.com/office/drawing/2014/main" id="{37531175-C5A3-4595-11B7-0273472C22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46282" y="5681581"/>
            <a:ext cx="914400" cy="914400"/>
          </a:xfrm>
          <a:prstGeom prst="rect">
            <a:avLst/>
          </a:prstGeom>
        </p:spPr>
      </p:pic>
      <p:pic>
        <p:nvPicPr>
          <p:cNvPr id="20" name="Graphic 19" descr="Lightbulb with solid fill">
            <a:extLst>
              <a:ext uri="{FF2B5EF4-FFF2-40B4-BE49-F238E27FC236}">
                <a16:creationId xmlns:a16="http://schemas.microsoft.com/office/drawing/2014/main" id="{11267E77-1F9E-3AC8-4929-AC8BFD138C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86134" y="5681581"/>
            <a:ext cx="914400" cy="914400"/>
          </a:xfrm>
          <a:prstGeom prst="rect">
            <a:avLst/>
          </a:prstGeom>
        </p:spPr>
      </p:pic>
    </p:spTree>
    <p:extLst>
      <p:ext uri="{BB962C8B-B14F-4D97-AF65-F5344CB8AC3E}">
        <p14:creationId xmlns:p14="http://schemas.microsoft.com/office/powerpoint/2010/main" val="3758662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touch screen&#10;&#10;Description automatically generated">
            <a:extLst>
              <a:ext uri="{FF2B5EF4-FFF2-40B4-BE49-F238E27FC236}">
                <a16:creationId xmlns:a16="http://schemas.microsoft.com/office/drawing/2014/main" id="{31F42D79-365D-4CED-1BF6-C2DD0FD3159D}"/>
              </a:ext>
            </a:extLst>
          </p:cNvPr>
          <p:cNvPicPr>
            <a:picLocks noChangeAspect="1"/>
          </p:cNvPicPr>
          <p:nvPr/>
        </p:nvPicPr>
        <p:blipFill>
          <a:blip r:embed="rId2"/>
          <a:stretch>
            <a:fillRect/>
          </a:stretch>
        </p:blipFill>
        <p:spPr>
          <a:xfrm>
            <a:off x="7387824" y="1887701"/>
            <a:ext cx="5474694" cy="3082597"/>
          </a:xfrm>
          <a:prstGeom prst="rect">
            <a:avLst/>
          </a:prstGeom>
        </p:spPr>
      </p:pic>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1999837" y="326612"/>
            <a:ext cx="10405174" cy="685800"/>
          </a:xfrm>
        </p:spPr>
        <p:txBody>
          <a:bodyPr/>
          <a:lstStyle/>
          <a:p>
            <a:r>
              <a:rPr lang="en-US" dirty="0"/>
              <a:t>THE HUMAN MACHINE INTERFACE (HMI)</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669123" y="1339024"/>
            <a:ext cx="7697637" cy="4254373"/>
          </a:xfrm>
        </p:spPr>
        <p:txBody>
          <a:bodyPr>
            <a:normAutofit fontScale="92500" lnSpcReduction="10000"/>
          </a:bodyPr>
          <a:lstStyle/>
          <a:p>
            <a:r>
              <a:rPr lang="en-US" dirty="0"/>
              <a:t>Some very simple systems may be completely controllable from a few pushbuttons or indicator lights, but the vast majority of complicated automation requires well designed HMI graphics.</a:t>
            </a:r>
          </a:p>
          <a:p>
            <a:pPr marL="342900" indent="-342900">
              <a:buFontTx/>
              <a:buChar char="-"/>
            </a:pPr>
            <a:r>
              <a:rPr lang="en-US" dirty="0"/>
              <a:t>Software developers may think of these as “GUIs”</a:t>
            </a:r>
          </a:p>
          <a:p>
            <a:pPr marL="342900" indent="-342900">
              <a:buFontTx/>
              <a:buChar char="-"/>
            </a:pPr>
            <a:r>
              <a:rPr lang="en-US" dirty="0"/>
              <a:t>Range from simple displays showing a few device statuses and text to massive factory wide graphical environments with thousands of tags</a:t>
            </a:r>
          </a:p>
          <a:p>
            <a:pPr marL="342900" indent="-342900">
              <a:buFontTx/>
              <a:buChar char="-"/>
            </a:pPr>
            <a:r>
              <a:rPr lang="en-US" dirty="0"/>
              <a:t>A Standalone HMI might be used to control one station/piece of equipment, and is usually just referred to as a station, a view, or just an HMI</a:t>
            </a:r>
          </a:p>
          <a:p>
            <a:pPr marL="342900" indent="-342900">
              <a:buFontTx/>
              <a:buChar char="-"/>
            </a:pPr>
            <a:r>
              <a:rPr lang="en-US" dirty="0"/>
              <a:t>A complicated graphical display environment showing many systems and subsystems and tying in many pieces of equipment and parts of a manufacturing line is usually a SCADA</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3297973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the Automation Pyramid? - RealPars">
            <a:extLst>
              <a:ext uri="{FF2B5EF4-FFF2-40B4-BE49-F238E27FC236}">
                <a16:creationId xmlns:a16="http://schemas.microsoft.com/office/drawing/2014/main" id="{3708CF15-5220-2E2D-B0D4-0F890528AB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430" t="23001" r="25838" b="13605"/>
          <a:stretch/>
        </p:blipFill>
        <p:spPr bwMode="auto">
          <a:xfrm>
            <a:off x="8074649" y="4479636"/>
            <a:ext cx="4117352" cy="2378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356616" y="228600"/>
            <a:ext cx="11256264" cy="685800"/>
          </a:xfrm>
        </p:spPr>
        <p:txBody>
          <a:bodyPr>
            <a:normAutofit fontScale="90000"/>
          </a:bodyPr>
          <a:lstStyle/>
          <a:p>
            <a:r>
              <a:rPr lang="en-US" dirty="0"/>
              <a:t>THE SUPERVISORY CONTROL AND DATA ACQUISITION (SCADA)</a:t>
            </a:r>
            <a:br>
              <a:rPr lang="en-US" dirty="0"/>
            </a:br>
            <a:r>
              <a:rPr lang="en-US" sz="1800" dirty="0"/>
              <a:t>(plus, the whole ‘automation pyramid thing’)</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356616" y="987078"/>
            <a:ext cx="9786429" cy="5241072"/>
          </a:xfrm>
        </p:spPr>
        <p:txBody>
          <a:bodyPr>
            <a:normAutofit/>
          </a:bodyPr>
          <a:lstStyle/>
          <a:p>
            <a:r>
              <a:rPr lang="en-US" dirty="0"/>
              <a:t>A Supervisory Control and Data Acquisition Software (SCADA) is very common at large plants or factories where many pieces of equipment can be shown in one integrated tool.</a:t>
            </a:r>
          </a:p>
          <a:p>
            <a:r>
              <a:rPr lang="en-US" dirty="0"/>
              <a:t>These often combine the functionality of an HMI with configurable security, embedded trending/SQL logging/and data monitoring or Historization</a:t>
            </a:r>
          </a:p>
          <a:p>
            <a:r>
              <a:rPr lang="en-US" dirty="0"/>
              <a:t>While technically the middle layer of the ‘Automation Pyramid’ its not uncommon for this to be the top layer a controls and automation engineer regularly develops in and works on</a:t>
            </a:r>
          </a:p>
          <a:p>
            <a:r>
              <a:rPr lang="en-US" dirty="0"/>
              <a:t>ERP and MES systems may require ACE resource input, but are often much more scheduling/inventory tracking/quality monitoring, and less automation focused</a:t>
            </a:r>
          </a:p>
          <a:p>
            <a:r>
              <a:rPr lang="en-US" dirty="0"/>
              <a:t>Valves/Pumps/Motors/Sensors – Field Level</a:t>
            </a:r>
          </a:p>
          <a:p>
            <a:r>
              <a:rPr lang="en-US" dirty="0"/>
              <a:t>PLCs + Drives/Smart IO + Local HMIs – Control Level</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1589587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893064" y="72518"/>
            <a:ext cx="10405174" cy="659002"/>
          </a:xfrm>
        </p:spPr>
        <p:txBody>
          <a:bodyPr>
            <a:normAutofit fontScale="90000"/>
          </a:bodyPr>
          <a:lstStyle/>
          <a:p>
            <a:r>
              <a:rPr lang="en-US" dirty="0"/>
              <a:t>OTHER THINGS TO KNOW, BUT We're not deep diving YET</a:t>
            </a:r>
            <a:endParaRPr lang="en-ZA" dirty="0"/>
          </a:p>
        </p:txBody>
      </p:sp>
      <p:sp>
        <p:nvSpPr>
          <p:cNvPr id="4" name="Content Placeholder 3">
            <a:extLst>
              <a:ext uri="{FF2B5EF4-FFF2-40B4-BE49-F238E27FC236}">
                <a16:creationId xmlns:a16="http://schemas.microsoft.com/office/drawing/2014/main" id="{8D97CD95-A6D1-C7C3-F7D9-C0AB6438B279}"/>
              </a:ext>
            </a:extLst>
          </p:cNvPr>
          <p:cNvSpPr>
            <a:spLocks noGrp="1"/>
          </p:cNvSpPr>
          <p:nvPr>
            <p:ph sz="quarter" idx="13"/>
          </p:nvPr>
        </p:nvSpPr>
        <p:spPr>
          <a:xfrm>
            <a:off x="848314" y="897540"/>
            <a:ext cx="10494673" cy="3687763"/>
          </a:xfrm>
        </p:spPr>
        <p:txBody>
          <a:bodyPr/>
          <a:lstStyle/>
          <a:p>
            <a:r>
              <a:rPr lang="en-US" dirty="0"/>
              <a:t>Industrial Networking Standards and Protocols</a:t>
            </a:r>
          </a:p>
          <a:p>
            <a:r>
              <a:rPr lang="en-US" dirty="0"/>
              <a:t>Basics of Servers, Operating Systems, and Computer Communications</a:t>
            </a:r>
          </a:p>
          <a:p>
            <a:r>
              <a:rPr lang="en-US" dirty="0"/>
              <a:t>Industrial Control Panel Design and Electrical Schematics</a:t>
            </a:r>
          </a:p>
          <a:p>
            <a:r>
              <a:rPr lang="en-US" dirty="0"/>
              <a:t>Data Reporting and Logging</a:t>
            </a:r>
          </a:p>
          <a:p>
            <a:r>
              <a:rPr lang="en-US" dirty="0"/>
              <a:t>There’s so much more, but not for lesson one!</a:t>
            </a:r>
          </a:p>
          <a:p>
            <a:endParaRPr lang="en-US" dirty="0"/>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13</a:t>
            </a:fld>
            <a:endParaRPr lang="en-US" dirty="0"/>
          </a:p>
        </p:txBody>
      </p:sp>
      <p:pic>
        <p:nvPicPr>
          <p:cNvPr id="5" name="Picture 4" descr="A close-up of a computer device&#10;&#10;Description automatically generated">
            <a:extLst>
              <a:ext uri="{FF2B5EF4-FFF2-40B4-BE49-F238E27FC236}">
                <a16:creationId xmlns:a16="http://schemas.microsoft.com/office/drawing/2014/main" id="{D3310770-D212-6964-464E-7EFA6F1B96ED}"/>
              </a:ext>
            </a:extLst>
          </p:cNvPr>
          <p:cNvPicPr>
            <a:picLocks noChangeAspect="1"/>
          </p:cNvPicPr>
          <p:nvPr/>
        </p:nvPicPr>
        <p:blipFill>
          <a:blip r:embed="rId2"/>
          <a:stretch>
            <a:fillRect/>
          </a:stretch>
        </p:blipFill>
        <p:spPr>
          <a:xfrm>
            <a:off x="1373886" y="3576574"/>
            <a:ext cx="2670048" cy="2670048"/>
          </a:xfrm>
          <a:prstGeom prst="rect">
            <a:avLst/>
          </a:prstGeom>
        </p:spPr>
      </p:pic>
      <p:pic>
        <p:nvPicPr>
          <p:cNvPr id="7" name="Picture 6" descr="A close-up of a machine&#10;&#10;Description automatically generated">
            <a:extLst>
              <a:ext uri="{FF2B5EF4-FFF2-40B4-BE49-F238E27FC236}">
                <a16:creationId xmlns:a16="http://schemas.microsoft.com/office/drawing/2014/main" id="{CFA473F2-AAA8-5CF0-9F28-44DE74AF7B79}"/>
              </a:ext>
            </a:extLst>
          </p:cNvPr>
          <p:cNvPicPr>
            <a:picLocks noChangeAspect="1"/>
          </p:cNvPicPr>
          <p:nvPr/>
        </p:nvPicPr>
        <p:blipFill rotWithShape="1">
          <a:blip r:embed="rId3"/>
          <a:srcRect l="11098"/>
          <a:stretch/>
        </p:blipFill>
        <p:spPr>
          <a:xfrm>
            <a:off x="5763492" y="3037828"/>
            <a:ext cx="5182332" cy="3886200"/>
          </a:xfrm>
          <a:prstGeom prst="rect">
            <a:avLst/>
          </a:prstGeom>
        </p:spPr>
      </p:pic>
    </p:spTree>
    <p:extLst>
      <p:ext uri="{BB962C8B-B14F-4D97-AF65-F5344CB8AC3E}">
        <p14:creationId xmlns:p14="http://schemas.microsoft.com/office/powerpoint/2010/main" val="812209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899160" y="137160"/>
            <a:ext cx="6172200" cy="1249680"/>
          </a:xfrm>
        </p:spPr>
        <p:txBody>
          <a:bodyPr/>
          <a:lstStyle/>
          <a:p>
            <a:r>
              <a:rPr lang="en-US" dirty="0"/>
              <a:t>So, I know WHAT IT IS,</a:t>
            </a:r>
            <a:br>
              <a:rPr lang="en-US" dirty="0"/>
            </a:br>
            <a:r>
              <a:rPr lang="en-US" dirty="0"/>
              <a:t>BUT WHERE COULD I WORK?</a:t>
            </a:r>
            <a:endParaRPr lang="en-ZA" dirty="0"/>
          </a:p>
        </p:txBody>
      </p:sp>
      <p:sp>
        <p:nvSpPr>
          <p:cNvPr id="4" name="Text Placeholder 3">
            <a:extLst>
              <a:ext uri="{FF2B5EF4-FFF2-40B4-BE49-F238E27FC236}">
                <a16:creationId xmlns:a16="http://schemas.microsoft.com/office/drawing/2014/main" id="{94D20DBB-F3DD-CE0A-DCE1-63F191C0CC47}"/>
              </a:ext>
            </a:extLst>
          </p:cNvPr>
          <p:cNvSpPr>
            <a:spLocks noGrp="1"/>
          </p:cNvSpPr>
          <p:nvPr>
            <p:ph type="body" sz="quarter" idx="11"/>
          </p:nvPr>
        </p:nvSpPr>
        <p:spPr>
          <a:xfrm>
            <a:off x="899160" y="1719072"/>
            <a:ext cx="10210800" cy="2323500"/>
          </a:xfrm>
        </p:spPr>
        <p:txBody>
          <a:bodyPr>
            <a:normAutofit/>
          </a:bodyPr>
          <a:lstStyle/>
          <a:p>
            <a:r>
              <a:rPr lang="en-US" dirty="0"/>
              <a:t>Spend a little time on LinkedIn looking at jobs for controls and automation! Everyone needs these resources!</a:t>
            </a:r>
          </a:p>
          <a:p>
            <a:r>
              <a:rPr lang="en-US" dirty="0"/>
              <a:t>Automation is rapidly growing and every industry from high-speed manufacturing to chemicals and oil and gas to pharmaceuticals and even space travel and amusement parks need automation engineers. It is a beautiful niche of highly in demand and rare to find skilled resources.</a:t>
            </a:r>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14</a:t>
            </a:fld>
            <a:endParaRPr lang="en-US" dirty="0"/>
          </a:p>
        </p:txBody>
      </p:sp>
      <p:pic>
        <p:nvPicPr>
          <p:cNvPr id="8" name="Picture 7">
            <a:extLst>
              <a:ext uri="{FF2B5EF4-FFF2-40B4-BE49-F238E27FC236}">
                <a16:creationId xmlns:a16="http://schemas.microsoft.com/office/drawing/2014/main" id="{BAFA7425-DC51-1884-10DF-5C46A9722FDD}"/>
              </a:ext>
            </a:extLst>
          </p:cNvPr>
          <p:cNvPicPr>
            <a:picLocks noChangeAspect="1"/>
          </p:cNvPicPr>
          <p:nvPr/>
        </p:nvPicPr>
        <p:blipFill>
          <a:blip r:embed="rId2"/>
          <a:stretch>
            <a:fillRect/>
          </a:stretch>
        </p:blipFill>
        <p:spPr>
          <a:xfrm>
            <a:off x="763876" y="4125279"/>
            <a:ext cx="4124901" cy="10193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EFB3075D-2FFD-95C7-B929-0976156F1E95}"/>
              </a:ext>
            </a:extLst>
          </p:cNvPr>
          <p:cNvPicPr>
            <a:picLocks noChangeAspect="1"/>
          </p:cNvPicPr>
          <p:nvPr/>
        </p:nvPicPr>
        <p:blipFill>
          <a:blip r:embed="rId3"/>
          <a:stretch>
            <a:fillRect/>
          </a:stretch>
        </p:blipFill>
        <p:spPr>
          <a:xfrm>
            <a:off x="4552875" y="3812548"/>
            <a:ext cx="3739866" cy="1257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3C2A2F20-FBAC-3F1A-656D-E8614D6FFFA2}"/>
              </a:ext>
            </a:extLst>
          </p:cNvPr>
          <p:cNvPicPr>
            <a:picLocks noChangeAspect="1"/>
          </p:cNvPicPr>
          <p:nvPr/>
        </p:nvPicPr>
        <p:blipFill>
          <a:blip r:embed="rId4"/>
          <a:stretch>
            <a:fillRect/>
          </a:stretch>
        </p:blipFill>
        <p:spPr>
          <a:xfrm>
            <a:off x="1164357" y="5192667"/>
            <a:ext cx="5391902" cy="895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04947355-B04F-062B-54B2-FA8BBB8EF12C}"/>
              </a:ext>
            </a:extLst>
          </p:cNvPr>
          <p:cNvPicPr>
            <a:picLocks noChangeAspect="1"/>
          </p:cNvPicPr>
          <p:nvPr/>
        </p:nvPicPr>
        <p:blipFill>
          <a:blip r:embed="rId5"/>
          <a:stretch>
            <a:fillRect/>
          </a:stretch>
        </p:blipFill>
        <p:spPr>
          <a:xfrm>
            <a:off x="6556259" y="5267315"/>
            <a:ext cx="4070122" cy="9163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A546BD2E-B188-BE83-C596-063F471824BF}"/>
              </a:ext>
            </a:extLst>
          </p:cNvPr>
          <p:cNvPicPr>
            <a:picLocks noChangeAspect="1"/>
          </p:cNvPicPr>
          <p:nvPr/>
        </p:nvPicPr>
        <p:blipFill>
          <a:blip r:embed="rId6"/>
          <a:stretch>
            <a:fillRect/>
          </a:stretch>
        </p:blipFill>
        <p:spPr>
          <a:xfrm>
            <a:off x="7642470" y="4304295"/>
            <a:ext cx="4439270" cy="962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13948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899160" y="137160"/>
            <a:ext cx="9890760" cy="1249680"/>
          </a:xfrm>
        </p:spPr>
        <p:txBody>
          <a:bodyPr/>
          <a:lstStyle/>
          <a:p>
            <a:r>
              <a:rPr lang="en-US" dirty="0"/>
              <a:t>I’m HEADING TO SCHOOL, WHAT SHOULD I LEARN</a:t>
            </a:r>
            <a:endParaRPr lang="en-ZA" dirty="0"/>
          </a:p>
        </p:txBody>
      </p:sp>
      <p:sp>
        <p:nvSpPr>
          <p:cNvPr id="3" name="Text Placeholder 2">
            <a:extLst>
              <a:ext uri="{FF2B5EF4-FFF2-40B4-BE49-F238E27FC236}">
                <a16:creationId xmlns:a16="http://schemas.microsoft.com/office/drawing/2014/main" id="{681FD557-D53B-0844-8823-CB23872487AF}"/>
              </a:ext>
            </a:extLst>
          </p:cNvPr>
          <p:cNvSpPr>
            <a:spLocks noGrp="1"/>
          </p:cNvSpPr>
          <p:nvPr>
            <p:ph type="body" sz="quarter" idx="11"/>
          </p:nvPr>
        </p:nvSpPr>
        <p:spPr>
          <a:xfrm>
            <a:off x="246887" y="1746504"/>
            <a:ext cx="5745481" cy="4500118"/>
          </a:xfrm>
        </p:spPr>
        <p:txBody>
          <a:bodyPr>
            <a:normAutofit fontScale="92500"/>
          </a:bodyPr>
          <a:lstStyle/>
          <a:p>
            <a:r>
              <a:rPr lang="en-US" dirty="0"/>
              <a:t>PERSONALLY, I advise getting a broad engineering degree (Mechanical, Electrical, Computer Science) and choosing electives, doing projects, and looking for internships in this field</a:t>
            </a:r>
          </a:p>
          <a:p>
            <a:endParaRPr lang="en-US" dirty="0"/>
          </a:p>
          <a:p>
            <a:r>
              <a:rPr lang="en-US" dirty="0"/>
              <a:t>More flexibility should you want to change career paths. Few places hiring for controls would reject a well rounded, motivated individual</a:t>
            </a:r>
          </a:p>
          <a:p>
            <a:endParaRPr lang="en-US" dirty="0"/>
          </a:p>
          <a:p>
            <a:r>
              <a:rPr lang="en-US" dirty="0"/>
              <a:t>Most places are looking for individuals with a 4-year engineering degree, but many are willing to consider motivated and driven folks with practical skills and experience.</a:t>
            </a:r>
          </a:p>
        </p:txBody>
      </p:sp>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15</a:t>
            </a:fld>
            <a:endParaRPr lang="en-US" dirty="0"/>
          </a:p>
        </p:txBody>
      </p:sp>
      <p:pic>
        <p:nvPicPr>
          <p:cNvPr id="9" name="Picture 8" descr="A circular diagram of different types of objects&#10;&#10;Description automatically generated">
            <a:extLst>
              <a:ext uri="{FF2B5EF4-FFF2-40B4-BE49-F238E27FC236}">
                <a16:creationId xmlns:a16="http://schemas.microsoft.com/office/drawing/2014/main" id="{4F55E465-3CCA-1D1F-6444-FEB4C37DFAE6}"/>
              </a:ext>
            </a:extLst>
          </p:cNvPr>
          <p:cNvPicPr>
            <a:picLocks noChangeAspect="1"/>
          </p:cNvPicPr>
          <p:nvPr/>
        </p:nvPicPr>
        <p:blipFill>
          <a:blip r:embed="rId2"/>
          <a:stretch>
            <a:fillRect/>
          </a:stretch>
        </p:blipFill>
        <p:spPr>
          <a:xfrm>
            <a:off x="6820677" y="1735085"/>
            <a:ext cx="4824121" cy="4631156"/>
          </a:xfrm>
          <a:prstGeom prst="rect">
            <a:avLst/>
          </a:prstGeom>
        </p:spPr>
      </p:pic>
      <p:sp>
        <p:nvSpPr>
          <p:cNvPr id="10" name="Rectangle: Rounded Corners 9">
            <a:extLst>
              <a:ext uri="{FF2B5EF4-FFF2-40B4-BE49-F238E27FC236}">
                <a16:creationId xmlns:a16="http://schemas.microsoft.com/office/drawing/2014/main" id="{E9B74B83-0F2D-6699-9780-447EF848F5A0}"/>
              </a:ext>
            </a:extLst>
          </p:cNvPr>
          <p:cNvSpPr/>
          <p:nvPr/>
        </p:nvSpPr>
        <p:spPr>
          <a:xfrm>
            <a:off x="8752677" y="1920240"/>
            <a:ext cx="960120" cy="475488"/>
          </a:xfrm>
          <a:prstGeom prst="round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DDAC783-ECAB-E30D-B0A4-3B81C4EC29DE}"/>
              </a:ext>
            </a:extLst>
          </p:cNvPr>
          <p:cNvSpPr/>
          <p:nvPr/>
        </p:nvSpPr>
        <p:spPr>
          <a:xfrm>
            <a:off x="6820677" y="3623170"/>
            <a:ext cx="960120" cy="475488"/>
          </a:xfrm>
          <a:prstGeom prst="round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E92E2ED6-FDDA-E54A-0222-DB7A8BCA7628}"/>
              </a:ext>
            </a:extLst>
          </p:cNvPr>
          <p:cNvSpPr/>
          <p:nvPr/>
        </p:nvSpPr>
        <p:spPr>
          <a:xfrm>
            <a:off x="9487677" y="5467210"/>
            <a:ext cx="960120" cy="475488"/>
          </a:xfrm>
          <a:prstGeom prst="round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264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719328" y="73152"/>
            <a:ext cx="10405174" cy="603504"/>
          </a:xfrm>
        </p:spPr>
        <p:txBody>
          <a:bodyPr/>
          <a:lstStyle/>
          <a:p>
            <a:r>
              <a:rPr lang="en-US" dirty="0"/>
              <a:t>WHAT DOES A COMMON CAREER LOOK LIKE?</a:t>
            </a:r>
            <a:endParaRPr lang="en-ZA" dirty="0"/>
          </a:p>
        </p:txBody>
      </p:sp>
      <p:sp>
        <p:nvSpPr>
          <p:cNvPr id="5" name="Content Placeholder 4">
            <a:extLst>
              <a:ext uri="{FF2B5EF4-FFF2-40B4-BE49-F238E27FC236}">
                <a16:creationId xmlns:a16="http://schemas.microsoft.com/office/drawing/2014/main" id="{2726E51D-0E5E-98CC-19AE-F6AC7B00BF2E}"/>
              </a:ext>
            </a:extLst>
          </p:cNvPr>
          <p:cNvSpPr>
            <a:spLocks noGrp="1"/>
          </p:cNvSpPr>
          <p:nvPr>
            <p:ph sz="quarter" idx="14"/>
          </p:nvPr>
        </p:nvSpPr>
        <p:spPr>
          <a:xfrm>
            <a:off x="911352" y="768096"/>
            <a:ext cx="10061448" cy="5687567"/>
          </a:xfrm>
        </p:spPr>
        <p:txBody>
          <a:bodyPr>
            <a:normAutofit/>
          </a:bodyPr>
          <a:lstStyle/>
          <a:p>
            <a:r>
              <a:rPr lang="en-US" dirty="0"/>
              <a:t>Two most common career paths – Integrator and Internal Resource</a:t>
            </a:r>
          </a:p>
          <a:p>
            <a:endParaRPr lang="en-US" dirty="0"/>
          </a:p>
          <a:p>
            <a:r>
              <a:rPr lang="en-US" dirty="0"/>
              <a:t>Integrators – larger dedicated teams of controls engineers typically operating as engineering contractors for companies with insufficient resources to take on big automation initiatives internally</a:t>
            </a:r>
          </a:p>
          <a:p>
            <a:pPr lvl="1"/>
            <a:r>
              <a:rPr lang="en-US" dirty="0"/>
              <a:t>These organizations often promote from within and are almost all technical, therefore its normal to see engineers able to get to project manager/manager/director and even VP type roles over time</a:t>
            </a:r>
          </a:p>
          <a:p>
            <a:pPr lvl="1"/>
            <a:endParaRPr lang="en-US" dirty="0"/>
          </a:p>
          <a:p>
            <a:r>
              <a:rPr lang="en-US" dirty="0"/>
              <a:t>Internal Resources – often only one or two automation resources on a larger technical team supporting a company from within. </a:t>
            </a:r>
          </a:p>
          <a:p>
            <a:pPr lvl="1"/>
            <a:r>
              <a:rPr lang="en-US" dirty="0"/>
              <a:t>These organizations could be larger and broader with levels of bureaucracy and business-type management above you, so starting pay/mid-career pay may be higher, but long term could stall earlier</a:t>
            </a:r>
          </a:p>
          <a:p>
            <a:pPr lvl="1"/>
            <a:endParaRPr lang="en-US" dirty="0"/>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1684465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C5DD-6B55-DF45-4C6B-6B767B71B1F8}"/>
              </a:ext>
            </a:extLst>
          </p:cNvPr>
          <p:cNvSpPr>
            <a:spLocks noGrp="1"/>
          </p:cNvSpPr>
          <p:nvPr>
            <p:ph type="title"/>
          </p:nvPr>
        </p:nvSpPr>
        <p:spPr>
          <a:xfrm>
            <a:off x="893064" y="72518"/>
            <a:ext cx="10405174" cy="1326514"/>
          </a:xfrm>
        </p:spPr>
        <p:txBody>
          <a:bodyPr/>
          <a:lstStyle/>
          <a:p>
            <a:r>
              <a:rPr lang="en-US" dirty="0"/>
              <a:t>SALARY RANGES (In the US – Numbers in USD$)</a:t>
            </a:r>
            <a:br>
              <a:rPr lang="en-US" dirty="0"/>
            </a:br>
            <a:r>
              <a:rPr lang="en-US" sz="1600" dirty="0"/>
              <a:t>not estimating for bonuses or other benefits </a:t>
            </a:r>
            <a:endParaRPr lang="en-ZA" sz="1600" dirty="0"/>
          </a:p>
        </p:txBody>
      </p:sp>
      <p:graphicFrame>
        <p:nvGraphicFramePr>
          <p:cNvPr id="5" name="Table Placeholder 2">
            <a:extLst>
              <a:ext uri="{FF2B5EF4-FFF2-40B4-BE49-F238E27FC236}">
                <a16:creationId xmlns:a16="http://schemas.microsoft.com/office/drawing/2014/main" id="{C2599C7C-299A-2029-2887-5047F4D4A16F}"/>
              </a:ext>
            </a:extLst>
          </p:cNvPr>
          <p:cNvGraphicFramePr>
            <a:graphicFrameLocks noGrp="1"/>
          </p:cNvGraphicFramePr>
          <p:nvPr>
            <p:ph sz="quarter" idx="14"/>
            <p:extLst>
              <p:ext uri="{D42A27DB-BD31-4B8C-83A1-F6EECF244321}">
                <p14:modId xmlns:p14="http://schemas.microsoft.com/office/powerpoint/2010/main" val="3434671943"/>
              </p:ext>
            </p:extLst>
          </p:nvPr>
        </p:nvGraphicFramePr>
        <p:xfrm>
          <a:off x="911225" y="2043113"/>
          <a:ext cx="10363201" cy="3886200"/>
        </p:xfrm>
        <a:graphic>
          <a:graphicData uri="http://schemas.openxmlformats.org/drawingml/2006/table">
            <a:tbl>
              <a:tblPr firstRow="1" bandRow="1">
                <a:tableStyleId>{3B4B98B0-60AC-42C2-AFA5-B58CD77FA1E5}</a:tableStyleId>
              </a:tblPr>
              <a:tblGrid>
                <a:gridCol w="4219074">
                  <a:extLst>
                    <a:ext uri="{9D8B030D-6E8A-4147-A177-3AD203B41FA5}">
                      <a16:colId xmlns:a16="http://schemas.microsoft.com/office/drawing/2014/main" val="127040821"/>
                    </a:ext>
                  </a:extLst>
                </a:gridCol>
                <a:gridCol w="3513221">
                  <a:extLst>
                    <a:ext uri="{9D8B030D-6E8A-4147-A177-3AD203B41FA5}">
                      <a16:colId xmlns:a16="http://schemas.microsoft.com/office/drawing/2014/main" val="149845700"/>
                    </a:ext>
                  </a:extLst>
                </a:gridCol>
                <a:gridCol w="1315453">
                  <a:extLst>
                    <a:ext uri="{9D8B030D-6E8A-4147-A177-3AD203B41FA5}">
                      <a16:colId xmlns:a16="http://schemas.microsoft.com/office/drawing/2014/main" val="3119692462"/>
                    </a:ext>
                  </a:extLst>
                </a:gridCol>
                <a:gridCol w="1315453">
                  <a:extLst>
                    <a:ext uri="{9D8B030D-6E8A-4147-A177-3AD203B41FA5}">
                      <a16:colId xmlns:a16="http://schemas.microsoft.com/office/drawing/2014/main" val="3472639139"/>
                    </a:ext>
                  </a:extLst>
                </a:gridCol>
              </a:tblGrid>
              <a:tr h="647700">
                <a:tc>
                  <a:txBody>
                    <a:bodyPr/>
                    <a:lstStyle/>
                    <a:p>
                      <a:r>
                        <a:rPr lang="en-US" dirty="0"/>
                        <a:t>Stage Of Career</a:t>
                      </a:r>
                    </a:p>
                  </a:txBody>
                  <a:tcPr anchor="ctr"/>
                </a:tc>
                <a:tc>
                  <a:txBody>
                    <a:bodyPr/>
                    <a:lstStyle/>
                    <a:p>
                      <a:r>
                        <a:rPr lang="en-US" dirty="0"/>
                        <a:t>Average $</a:t>
                      </a:r>
                    </a:p>
                  </a:txBody>
                  <a:tcPr anchor="ctr"/>
                </a:tc>
                <a:tc>
                  <a:txBody>
                    <a:bodyPr/>
                    <a:lstStyle/>
                    <a:p>
                      <a:r>
                        <a:rPr lang="en-US" dirty="0"/>
                        <a:t>Low-End</a:t>
                      </a:r>
                    </a:p>
                  </a:txBody>
                  <a:tcPr anchor="ctr"/>
                </a:tc>
                <a:tc>
                  <a:txBody>
                    <a:bodyPr/>
                    <a:lstStyle/>
                    <a:p>
                      <a:r>
                        <a:rPr lang="en-US" dirty="0"/>
                        <a:t>High-End</a:t>
                      </a:r>
                    </a:p>
                  </a:txBody>
                  <a:tcPr anchor="ctr"/>
                </a:tc>
                <a:extLst>
                  <a:ext uri="{0D108BD9-81ED-4DB2-BD59-A6C34878D82A}">
                    <a16:rowId xmlns:a16="http://schemas.microsoft.com/office/drawing/2014/main" val="3298013591"/>
                  </a:ext>
                </a:extLst>
              </a:tr>
              <a:tr h="647700">
                <a:tc>
                  <a:txBody>
                    <a:bodyPr/>
                    <a:lstStyle/>
                    <a:p>
                      <a:r>
                        <a:rPr lang="en-US" dirty="0"/>
                        <a:t>Internship/Co-Op</a:t>
                      </a:r>
                    </a:p>
                  </a:txBody>
                  <a:tcPr anchor="ctr"/>
                </a:tc>
                <a:tc>
                  <a:txBody>
                    <a:bodyPr/>
                    <a:lstStyle/>
                    <a:p>
                      <a:r>
                        <a:rPr lang="en-US" dirty="0"/>
                        <a:t>$20/</a:t>
                      </a:r>
                      <a:r>
                        <a:rPr lang="en-US" dirty="0" err="1"/>
                        <a:t>hr</a:t>
                      </a:r>
                      <a:endParaRPr lang="en-US" dirty="0"/>
                    </a:p>
                  </a:txBody>
                  <a:tcPr anchor="ctr"/>
                </a:tc>
                <a:tc>
                  <a:txBody>
                    <a:bodyPr/>
                    <a:lstStyle/>
                    <a:p>
                      <a:r>
                        <a:rPr lang="en-US" dirty="0"/>
                        <a:t>$16/</a:t>
                      </a:r>
                      <a:r>
                        <a:rPr lang="en-US" dirty="0" err="1"/>
                        <a:t>hr</a:t>
                      </a:r>
                      <a:endParaRPr lang="en-US" dirty="0"/>
                    </a:p>
                  </a:txBody>
                  <a:tcPr anchor="ctr"/>
                </a:tc>
                <a:tc>
                  <a:txBody>
                    <a:bodyPr/>
                    <a:lstStyle/>
                    <a:p>
                      <a:r>
                        <a:rPr lang="en-US" dirty="0"/>
                        <a:t>$25/</a:t>
                      </a:r>
                      <a:r>
                        <a:rPr lang="en-US" dirty="0" err="1"/>
                        <a:t>hr</a:t>
                      </a:r>
                      <a:endParaRPr lang="en-US" dirty="0"/>
                    </a:p>
                  </a:txBody>
                  <a:tcPr anchor="ctr"/>
                </a:tc>
                <a:extLst>
                  <a:ext uri="{0D108BD9-81ED-4DB2-BD59-A6C34878D82A}">
                    <a16:rowId xmlns:a16="http://schemas.microsoft.com/office/drawing/2014/main" val="3873867931"/>
                  </a:ext>
                </a:extLst>
              </a:tr>
              <a:tr h="647700">
                <a:tc>
                  <a:txBody>
                    <a:bodyPr/>
                    <a:lstStyle/>
                    <a:p>
                      <a:r>
                        <a:rPr lang="en-US" dirty="0"/>
                        <a:t>New Full-Time Hire</a:t>
                      </a:r>
                    </a:p>
                  </a:txBody>
                  <a:tcPr anchor="ctr"/>
                </a:tc>
                <a:tc>
                  <a:txBody>
                    <a:bodyPr/>
                    <a:lstStyle/>
                    <a:p>
                      <a:r>
                        <a:rPr lang="en-US" dirty="0"/>
                        <a:t>$70,000</a:t>
                      </a:r>
                    </a:p>
                  </a:txBody>
                  <a:tcPr anchor="ctr"/>
                </a:tc>
                <a:tc>
                  <a:txBody>
                    <a:bodyPr/>
                    <a:lstStyle/>
                    <a:p>
                      <a:r>
                        <a:rPr lang="en-US" dirty="0"/>
                        <a:t>$50,000</a:t>
                      </a:r>
                    </a:p>
                  </a:txBody>
                  <a:tcPr anchor="ctr"/>
                </a:tc>
                <a:tc>
                  <a:txBody>
                    <a:bodyPr/>
                    <a:lstStyle/>
                    <a:p>
                      <a:r>
                        <a:rPr lang="en-US" dirty="0"/>
                        <a:t>$90,000</a:t>
                      </a:r>
                    </a:p>
                  </a:txBody>
                  <a:tcPr anchor="ctr"/>
                </a:tc>
                <a:extLst>
                  <a:ext uri="{0D108BD9-81ED-4DB2-BD59-A6C34878D82A}">
                    <a16:rowId xmlns:a16="http://schemas.microsoft.com/office/drawing/2014/main" val="85209771"/>
                  </a:ext>
                </a:extLst>
              </a:tr>
              <a:tr h="647700">
                <a:tc>
                  <a:txBody>
                    <a:bodyPr/>
                    <a:lstStyle/>
                    <a:p>
                      <a:r>
                        <a:rPr lang="en-US" dirty="0"/>
                        <a:t>5-10 Years Technical</a:t>
                      </a:r>
                    </a:p>
                  </a:txBody>
                  <a:tcPr anchor="ctr"/>
                </a:tc>
                <a:tc>
                  <a:txBody>
                    <a:bodyPr/>
                    <a:lstStyle/>
                    <a:p>
                      <a:r>
                        <a:rPr lang="en-US" dirty="0"/>
                        <a:t>$90,000</a:t>
                      </a:r>
                    </a:p>
                  </a:txBody>
                  <a:tcPr anchor="ctr"/>
                </a:tc>
                <a:tc>
                  <a:txBody>
                    <a:bodyPr/>
                    <a:lstStyle/>
                    <a:p>
                      <a:r>
                        <a:rPr lang="en-US" dirty="0"/>
                        <a:t>$80,000</a:t>
                      </a:r>
                    </a:p>
                  </a:txBody>
                  <a:tcPr anchor="ctr"/>
                </a:tc>
                <a:tc>
                  <a:txBody>
                    <a:bodyPr/>
                    <a:lstStyle/>
                    <a:p>
                      <a:r>
                        <a:rPr lang="en-US" dirty="0"/>
                        <a:t>$130,000</a:t>
                      </a:r>
                    </a:p>
                  </a:txBody>
                  <a:tcPr anchor="ctr"/>
                </a:tc>
                <a:extLst>
                  <a:ext uri="{0D108BD9-81ED-4DB2-BD59-A6C34878D82A}">
                    <a16:rowId xmlns:a16="http://schemas.microsoft.com/office/drawing/2014/main" val="4061031278"/>
                  </a:ext>
                </a:extLst>
              </a:tr>
              <a:tr h="647700">
                <a:tc>
                  <a:txBody>
                    <a:bodyPr/>
                    <a:lstStyle/>
                    <a:p>
                      <a:r>
                        <a:rPr lang="en-US" dirty="0"/>
                        <a:t>10+ Years Still Technical</a:t>
                      </a:r>
                    </a:p>
                  </a:txBody>
                  <a:tcPr anchor="ctr"/>
                </a:tc>
                <a:tc>
                  <a:txBody>
                    <a:bodyPr/>
                    <a:lstStyle/>
                    <a:p>
                      <a:r>
                        <a:rPr lang="en-US" dirty="0"/>
                        <a:t>$110,000</a:t>
                      </a:r>
                    </a:p>
                  </a:txBody>
                  <a:tcPr anchor="ctr"/>
                </a:tc>
                <a:tc>
                  <a:txBody>
                    <a:bodyPr/>
                    <a:lstStyle/>
                    <a:p>
                      <a:r>
                        <a:rPr lang="en-US" dirty="0"/>
                        <a:t>$95,000</a:t>
                      </a:r>
                    </a:p>
                  </a:txBody>
                  <a:tcPr anchor="ctr"/>
                </a:tc>
                <a:tc>
                  <a:txBody>
                    <a:bodyPr/>
                    <a:lstStyle/>
                    <a:p>
                      <a:r>
                        <a:rPr lang="en-US" dirty="0"/>
                        <a:t>$180,000</a:t>
                      </a:r>
                    </a:p>
                  </a:txBody>
                  <a:tcPr anchor="ctr"/>
                </a:tc>
                <a:extLst>
                  <a:ext uri="{0D108BD9-81ED-4DB2-BD59-A6C34878D82A}">
                    <a16:rowId xmlns:a16="http://schemas.microsoft.com/office/drawing/2014/main" val="3591840781"/>
                  </a:ext>
                </a:extLst>
              </a:tr>
              <a:tr h="647700">
                <a:tc>
                  <a:txBody>
                    <a:bodyPr/>
                    <a:lstStyle/>
                    <a:p>
                      <a:r>
                        <a:rPr lang="en-US" dirty="0"/>
                        <a:t>10+ Years Management</a:t>
                      </a:r>
                    </a:p>
                  </a:txBody>
                  <a:tcPr anchor="ctr"/>
                </a:tc>
                <a:tc>
                  <a:txBody>
                    <a:bodyPr/>
                    <a:lstStyle/>
                    <a:p>
                      <a:r>
                        <a:rPr lang="en-US" dirty="0"/>
                        <a:t>$140,000</a:t>
                      </a:r>
                    </a:p>
                  </a:txBody>
                  <a:tcPr anchor="ctr"/>
                </a:tc>
                <a:tc>
                  <a:txBody>
                    <a:bodyPr/>
                    <a:lstStyle/>
                    <a:p>
                      <a:r>
                        <a:rPr lang="en-US" dirty="0"/>
                        <a:t>$110,000</a:t>
                      </a:r>
                    </a:p>
                  </a:txBody>
                  <a:tcPr anchor="ctr"/>
                </a:tc>
                <a:tc>
                  <a:txBody>
                    <a:bodyPr/>
                    <a:lstStyle/>
                    <a:p>
                      <a:r>
                        <a:rPr lang="en-US" dirty="0"/>
                        <a:t>$200,000</a:t>
                      </a:r>
                    </a:p>
                  </a:txBody>
                  <a:tcPr anchor="ctr"/>
                </a:tc>
                <a:extLst>
                  <a:ext uri="{0D108BD9-81ED-4DB2-BD59-A6C34878D82A}">
                    <a16:rowId xmlns:a16="http://schemas.microsoft.com/office/drawing/2014/main" val="335389741"/>
                  </a:ext>
                </a:extLst>
              </a:tr>
            </a:tbl>
          </a:graphicData>
        </a:graphic>
      </p:graphicFrame>
      <p:sp>
        <p:nvSpPr>
          <p:cNvPr id="3" name="Slide Number Placeholder 2">
            <a:extLst>
              <a:ext uri="{FF2B5EF4-FFF2-40B4-BE49-F238E27FC236}">
                <a16:creationId xmlns:a16="http://schemas.microsoft.com/office/drawing/2014/main" id="{C849FABB-E5A7-5275-61DB-17B427E9CED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2981044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655320" y="320040"/>
            <a:ext cx="7117080" cy="937972"/>
          </a:xfrm>
        </p:spPr>
        <p:txBody>
          <a:bodyPr>
            <a:normAutofit fontScale="90000"/>
          </a:bodyPr>
          <a:lstStyle/>
          <a:p>
            <a:r>
              <a:rPr lang="en-US" dirty="0"/>
              <a:t>SOME FREE AND CHEAP WAYS TO LEARN MORE</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774193" y="1720024"/>
            <a:ext cx="5794248" cy="4525328"/>
          </a:xfrm>
        </p:spPr>
        <p:txBody>
          <a:bodyPr>
            <a:normAutofit/>
          </a:bodyPr>
          <a:lstStyle/>
          <a:p>
            <a:r>
              <a:rPr lang="en-US" dirty="0"/>
              <a:t>Real Pars YouTube Channel: </a:t>
            </a:r>
            <a:r>
              <a:rPr lang="en-US" dirty="0">
                <a:hlinkClick r:id="rId2"/>
              </a:rPr>
              <a:t>https://www.youtube.com/@realpars</a:t>
            </a:r>
            <a:endParaRPr lang="en-US" dirty="0"/>
          </a:p>
          <a:p>
            <a:r>
              <a:rPr lang="en-US" dirty="0"/>
              <a:t>(The biggest and best free YT resource for controls topics)</a:t>
            </a:r>
          </a:p>
          <a:p>
            <a:endParaRPr lang="en-US" dirty="0"/>
          </a:p>
          <a:p>
            <a:r>
              <a:rPr lang="en-US" dirty="0">
                <a:hlinkClick r:id="rId3"/>
              </a:rPr>
              <a:t>Brilliant.org </a:t>
            </a:r>
            <a:r>
              <a:rPr lang="en-US" dirty="0"/>
              <a:t>(Awesome fun app for learning all types of engineering concepts!)</a:t>
            </a:r>
          </a:p>
        </p:txBody>
      </p:sp>
    </p:spTree>
    <p:extLst>
      <p:ext uri="{BB962C8B-B14F-4D97-AF65-F5344CB8AC3E}">
        <p14:creationId xmlns:p14="http://schemas.microsoft.com/office/powerpoint/2010/main" val="349306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297380" cy="1326514"/>
          </a:xfrm>
        </p:spPr>
        <p:txBody>
          <a:bodyPr/>
          <a:lstStyle/>
          <a:p>
            <a:r>
              <a:rPr lang="en-US" dirty="0"/>
              <a:t>COURSE FORMAT</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1670304"/>
            <a:ext cx="8324089" cy="4282440"/>
          </a:xfrm>
        </p:spPr>
        <p:txBody>
          <a:bodyPr>
            <a:normAutofit/>
          </a:bodyPr>
          <a:lstStyle/>
          <a:p>
            <a:r>
              <a:rPr lang="en-US" b="1" dirty="0">
                <a:latin typeface="Avenir Next LT Pro Demi" panose="020F0502020204030204" pitchFamily="34" charset="0"/>
              </a:rPr>
              <a:t>Episode 1 – Introduction to Automation and Controls Engineering</a:t>
            </a:r>
          </a:p>
          <a:p>
            <a:r>
              <a:rPr lang="en-US" dirty="0"/>
              <a:t>Episode 2 – How a Controls and Automation Project Works</a:t>
            </a:r>
          </a:p>
          <a:p>
            <a:r>
              <a:rPr lang="en-US" dirty="0"/>
              <a:t>Episode 2 – Basics of PLC Programming </a:t>
            </a:r>
          </a:p>
          <a:p>
            <a:r>
              <a:rPr lang="en-US" dirty="0"/>
              <a:t>Episode 3 – HMI (GUI) Development and SCADA</a:t>
            </a:r>
          </a:p>
          <a:p>
            <a:r>
              <a:rPr lang="en-US" dirty="0"/>
              <a:t>Episode 4 – Controls Hardware and Basics of Panel Design</a:t>
            </a:r>
          </a:p>
          <a:p>
            <a:r>
              <a:rPr lang="en-US" dirty="0"/>
              <a:t>Episode 5 – Industrial Networking</a:t>
            </a:r>
          </a:p>
          <a:p>
            <a:r>
              <a:rPr lang="en-US" dirty="0"/>
              <a:t>Episode 6 – Historian, SQL, MES, and Data Reporting</a:t>
            </a:r>
          </a:p>
          <a:p>
            <a:r>
              <a:rPr lang="en-US" dirty="0"/>
              <a:t>Episode 7 – Remote IO, VFDs, IO-Link and PLC to PLC messaging</a:t>
            </a:r>
          </a:p>
          <a:p>
            <a:r>
              <a:rPr lang="en-US" dirty="0"/>
              <a:t>Episode 8 – Miscellaneous Things to Keep In Mind</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93064" y="72518"/>
            <a:ext cx="8561832" cy="1326514"/>
          </a:xfrm>
        </p:spPr>
        <p:txBody>
          <a:bodyPr/>
          <a:lstStyle/>
          <a:p>
            <a:r>
              <a:rPr lang="en-US" dirty="0"/>
              <a:t>By the end of the course, You SHOULD…</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1670304"/>
            <a:ext cx="8324089" cy="4282440"/>
          </a:xfrm>
        </p:spPr>
        <p:txBody>
          <a:bodyPr>
            <a:normAutofit/>
          </a:bodyPr>
          <a:lstStyle/>
          <a:p>
            <a:r>
              <a:rPr lang="en-US" b="1" dirty="0">
                <a:latin typeface="Avenir Next LT Pro Demi" panose="020F0502020204030204" pitchFamily="34" charset="0"/>
              </a:rPr>
              <a:t>Have an excellent understanding of what this field is from what tools and technologies are used, to how a typical project is run start to finish</a:t>
            </a:r>
          </a:p>
          <a:p>
            <a:r>
              <a:rPr lang="en-US" b="1" dirty="0">
                <a:latin typeface="Avenir Next LT Pro Demi" panose="020F0502020204030204" pitchFamily="34" charset="0"/>
              </a:rPr>
              <a:t>Understand what companies and industries are looking for these engineers</a:t>
            </a:r>
          </a:p>
          <a:p>
            <a:r>
              <a:rPr lang="en-US" b="1" dirty="0">
                <a:latin typeface="Avenir Next LT Pro Demi" panose="020F0502020204030204" pitchFamily="34" charset="0"/>
              </a:rPr>
              <a:t>Know what skills would be expected of you in this industry, and ways to develop them for free/very cheap</a:t>
            </a:r>
          </a:p>
          <a:p>
            <a:r>
              <a:rPr lang="en-US" b="1" dirty="0">
                <a:latin typeface="Avenir Next LT Pro Demi" panose="020F0502020204030204" pitchFamily="34" charset="0"/>
              </a:rPr>
              <a:t>Be able to decide if pursuing a career in this field would be interesting and engaging for you</a:t>
            </a:r>
          </a:p>
          <a:p>
            <a:r>
              <a:rPr lang="en-US" b="1" dirty="0">
                <a:latin typeface="Avenir Next LT Pro Demi" panose="020F0502020204030204" pitchFamily="34" charset="0"/>
              </a:rPr>
              <a:t>Know good places to get more information to further your education on the subject</a:t>
            </a:r>
          </a:p>
          <a:p>
            <a:endParaRPr lang="en-US" b="1" dirty="0">
              <a:latin typeface="Avenir Next LT Pro Demi" panose="020F0502020204030204" pitchFamily="34" charset="0"/>
            </a:endParaRPr>
          </a:p>
          <a:p>
            <a:endParaRPr lang="en-US"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966801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yellow robots&#10;&#10;Description automatically generated">
            <a:extLst>
              <a:ext uri="{FF2B5EF4-FFF2-40B4-BE49-F238E27FC236}">
                <a16:creationId xmlns:a16="http://schemas.microsoft.com/office/drawing/2014/main" id="{15B076E3-2752-978E-49FA-81ADA7481B62}"/>
              </a:ext>
            </a:extLst>
          </p:cNvPr>
          <p:cNvPicPr>
            <a:picLocks noChangeAspect="1"/>
          </p:cNvPicPr>
          <p:nvPr/>
        </p:nvPicPr>
        <p:blipFill>
          <a:blip r:embed="rId2"/>
          <a:stretch>
            <a:fillRect/>
          </a:stretch>
        </p:blipFill>
        <p:spPr>
          <a:xfrm>
            <a:off x="2892490" y="3704343"/>
            <a:ext cx="5600894" cy="3153657"/>
          </a:xfrm>
          <a:prstGeom prst="rect">
            <a:avLst/>
          </a:prstGeom>
        </p:spPr>
      </p:pic>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865631" y="-356690"/>
            <a:ext cx="8442961" cy="1326514"/>
          </a:xfrm>
        </p:spPr>
        <p:txBody>
          <a:bodyPr/>
          <a:lstStyle/>
          <a:p>
            <a:r>
              <a:rPr lang="en-US" b="1" dirty="0"/>
              <a:t>Episode 1 – Introduction to Automation and Controls Engineering</a:t>
            </a:r>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865631" y="988485"/>
            <a:ext cx="8324089" cy="3493008"/>
          </a:xfrm>
        </p:spPr>
        <p:txBody>
          <a:bodyPr/>
          <a:lstStyle/>
          <a:p>
            <a:r>
              <a:rPr lang="en-US" dirty="0"/>
              <a:t>What Automation and Controls Is</a:t>
            </a:r>
          </a:p>
          <a:p>
            <a:r>
              <a:rPr lang="en-US" dirty="0"/>
              <a:t>Primary Tools and Technologies Used</a:t>
            </a:r>
          </a:p>
          <a:p>
            <a:r>
              <a:rPr lang="en-US" dirty="0"/>
              <a:t>Industries that Need Automation</a:t>
            </a:r>
          </a:p>
          <a:p>
            <a:r>
              <a:rPr lang="en-US" dirty="0"/>
              <a:t>Education “Required”</a:t>
            </a:r>
          </a:p>
          <a:p>
            <a:r>
              <a:rPr lang="en-US" dirty="0"/>
              <a:t>Career Paths/Related Fields</a:t>
            </a:r>
          </a:p>
          <a:p>
            <a:r>
              <a:rPr lang="en-US" dirty="0"/>
              <a:t>Salary Ranges</a:t>
            </a:r>
          </a:p>
          <a:p>
            <a:r>
              <a:rPr lang="en-US" dirty="0"/>
              <a:t>Free Resources for learning more about the field</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26760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603504" y="420624"/>
            <a:ext cx="6163056" cy="4032504"/>
          </a:xfrm>
        </p:spPr>
        <p:txBody>
          <a:bodyPr>
            <a:normAutofit/>
          </a:bodyPr>
          <a:lstStyle/>
          <a:p>
            <a:r>
              <a:rPr lang="en-US" dirty="0"/>
              <a:t>In A FEW SENTENCEs…</a:t>
            </a:r>
            <a:br>
              <a:rPr lang="en-US" dirty="0"/>
            </a:br>
            <a:br>
              <a:rPr lang="en-US" dirty="0"/>
            </a:br>
            <a:br>
              <a:rPr lang="en-US" dirty="0"/>
            </a:br>
            <a:r>
              <a:rPr lang="en-US" dirty="0"/>
              <a:t>What IS Automation and Controls?</a:t>
            </a:r>
            <a:br>
              <a:rPr lang="en-US" dirty="0"/>
            </a:br>
            <a:endParaRPr lang="en-US" dirty="0"/>
          </a:p>
        </p:txBody>
      </p:sp>
      <p:pic>
        <p:nvPicPr>
          <p:cNvPr id="4" name="Picture 3" descr="A person wearing a hard hat and white helmet&#10;&#10;Description automatically generated">
            <a:extLst>
              <a:ext uri="{FF2B5EF4-FFF2-40B4-BE49-F238E27FC236}">
                <a16:creationId xmlns:a16="http://schemas.microsoft.com/office/drawing/2014/main" id="{98DB421B-AF34-0BCD-7013-4BD2FE3E24B6}"/>
              </a:ext>
            </a:extLst>
          </p:cNvPr>
          <p:cNvPicPr>
            <a:picLocks noChangeAspect="1"/>
          </p:cNvPicPr>
          <p:nvPr/>
        </p:nvPicPr>
        <p:blipFill rotWithShape="1">
          <a:blip r:embed="rId3"/>
          <a:srcRect l="2966" r="45585"/>
          <a:stretch/>
        </p:blipFill>
        <p:spPr>
          <a:xfrm>
            <a:off x="7202458" y="0"/>
            <a:ext cx="5005035" cy="6593269"/>
          </a:xfrm>
          <a:prstGeom prst="rect">
            <a:avLst/>
          </a:prstGeom>
        </p:spPr>
      </p:pic>
    </p:spTree>
    <p:extLst>
      <p:ext uri="{BB962C8B-B14F-4D97-AF65-F5344CB8AC3E}">
        <p14:creationId xmlns:p14="http://schemas.microsoft.com/office/powerpoint/2010/main" val="378690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9DDD8-3394-6FB2-960C-451DEBD7F640}"/>
              </a:ext>
            </a:extLst>
          </p:cNvPr>
          <p:cNvSpPr>
            <a:spLocks noGrp="1"/>
          </p:cNvSpPr>
          <p:nvPr>
            <p:ph type="title"/>
          </p:nvPr>
        </p:nvSpPr>
        <p:spPr>
          <a:xfrm>
            <a:off x="374904" y="484632"/>
            <a:ext cx="11814048" cy="2487168"/>
          </a:xfrm>
        </p:spPr>
        <p:txBody>
          <a:bodyPr>
            <a:normAutofit/>
          </a:bodyPr>
          <a:lstStyle/>
          <a:p>
            <a:r>
              <a:rPr lang="en-US" sz="2200" dirty="0"/>
              <a:t>The field OF ENGINEERING PERTAINING TO IMPROVEMENTS TO A PROCESS by INCREASING THROUGHPUT and MANUFACTURING SPEED, INCREASING SAFETY AND SYSTEM RELIABILITY, OR BOTH. This is most commonly achieved BY WRITING code for dedicated Industrial Computers known as Programmable logic controllers (PLCs) that control Input and Output devices (IO) and often interface with engineers and operators through a Human Machine Interface (HMI).</a:t>
            </a:r>
            <a:endParaRPr lang="en-ZA" sz="2200" dirty="0"/>
          </a:p>
        </p:txBody>
      </p:sp>
      <p:sp>
        <p:nvSpPr>
          <p:cNvPr id="6" name="Title 1">
            <a:extLst>
              <a:ext uri="{FF2B5EF4-FFF2-40B4-BE49-F238E27FC236}">
                <a16:creationId xmlns:a16="http://schemas.microsoft.com/office/drawing/2014/main" id="{D5B2DAA0-FC60-4027-6814-BC97FC3A0713}"/>
              </a:ext>
            </a:extLst>
          </p:cNvPr>
          <p:cNvSpPr txBox="1">
            <a:spLocks/>
          </p:cNvSpPr>
          <p:nvPr/>
        </p:nvSpPr>
        <p:spPr>
          <a:xfrm>
            <a:off x="3392424" y="-396405"/>
            <a:ext cx="6163056" cy="1298448"/>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br>
              <a:rPr lang="en-US" dirty="0"/>
            </a:br>
            <a:r>
              <a:rPr lang="en-US" sz="2000" dirty="0"/>
              <a:t>What IS Automation and Controls?</a:t>
            </a:r>
            <a:br>
              <a:rPr lang="en-US" dirty="0"/>
            </a:br>
            <a:endParaRPr lang="en-US" dirty="0"/>
          </a:p>
        </p:txBody>
      </p:sp>
      <p:pic>
        <p:nvPicPr>
          <p:cNvPr id="7" name="Picture 6" descr="A group of robotic arms in a factory&#10;&#10;Description automatically generated">
            <a:extLst>
              <a:ext uri="{FF2B5EF4-FFF2-40B4-BE49-F238E27FC236}">
                <a16:creationId xmlns:a16="http://schemas.microsoft.com/office/drawing/2014/main" id="{4A1C5BD8-3502-F0AA-557D-5C2EBBDDF0A3}"/>
              </a:ext>
            </a:extLst>
          </p:cNvPr>
          <p:cNvPicPr>
            <a:picLocks noChangeAspect="1"/>
          </p:cNvPicPr>
          <p:nvPr/>
        </p:nvPicPr>
        <p:blipFill>
          <a:blip r:embed="rId2"/>
          <a:stretch>
            <a:fillRect/>
          </a:stretch>
        </p:blipFill>
        <p:spPr>
          <a:xfrm>
            <a:off x="700770" y="2971800"/>
            <a:ext cx="6218459" cy="3810330"/>
          </a:xfrm>
          <a:prstGeom prst="rect">
            <a:avLst/>
          </a:prstGeom>
        </p:spPr>
      </p:pic>
    </p:spTree>
    <p:extLst>
      <p:ext uri="{BB962C8B-B14F-4D97-AF65-F5344CB8AC3E}">
        <p14:creationId xmlns:p14="http://schemas.microsoft.com/office/powerpoint/2010/main" val="3590816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710184" y="20066"/>
            <a:ext cx="8297380" cy="621792"/>
          </a:xfrm>
        </p:spPr>
        <p:txBody>
          <a:bodyPr/>
          <a:lstStyle/>
          <a:p>
            <a:r>
              <a:rPr lang="en-US" dirty="0"/>
              <a:t>SO… WHAT ARE YOU?</a:t>
            </a:r>
            <a:endParaRPr lang="en-ZA" dirty="0"/>
          </a:p>
        </p:txBody>
      </p:sp>
      <p:sp>
        <p:nvSpPr>
          <p:cNvPr id="4" name="Text Placeholder 3">
            <a:extLst>
              <a:ext uri="{FF2B5EF4-FFF2-40B4-BE49-F238E27FC236}">
                <a16:creationId xmlns:a16="http://schemas.microsoft.com/office/drawing/2014/main" id="{B931AA74-1B85-8980-9816-4DAB721C1BE4}"/>
              </a:ext>
            </a:extLst>
          </p:cNvPr>
          <p:cNvSpPr>
            <a:spLocks noGrp="1"/>
          </p:cNvSpPr>
          <p:nvPr>
            <p:ph type="body" sz="quarter" idx="13"/>
          </p:nvPr>
        </p:nvSpPr>
        <p:spPr>
          <a:xfrm>
            <a:off x="573024" y="783336"/>
            <a:ext cx="6708745" cy="5463286"/>
          </a:xfrm>
        </p:spPr>
        <p:txBody>
          <a:bodyPr>
            <a:normAutofit/>
          </a:bodyPr>
          <a:lstStyle/>
          <a:p>
            <a:r>
              <a:rPr lang="en-US" dirty="0"/>
              <a:t>Enough Mechanical/Chemical Knowledge to understand the process you’re controlling/improving</a:t>
            </a:r>
          </a:p>
          <a:p>
            <a:r>
              <a:rPr lang="en-US" dirty="0"/>
              <a:t>Enough Electrical Engineering Knowledge to design safe and effective control panels, and wire hardware</a:t>
            </a:r>
          </a:p>
          <a:p>
            <a:r>
              <a:rPr lang="en-US" dirty="0"/>
              <a:t>Enough Computer Science Engineering to write clean easy to follow PLC code and effective and practical HMI Graphics</a:t>
            </a:r>
          </a:p>
          <a:p>
            <a:r>
              <a:rPr lang="en-US" dirty="0"/>
              <a:t>Enough IT knowledge to be able to construct reliable industrial networks</a:t>
            </a:r>
          </a:p>
          <a:p>
            <a:r>
              <a:rPr lang="en-US" dirty="0"/>
              <a:t>You don’t need to enter the field with all of these skills, you just need to be open to learning and adapting</a:t>
            </a:r>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pic>
        <p:nvPicPr>
          <p:cNvPr id="6" name="Picture 5" descr="A cartoon of two people with animals&#10;&#10;Description automatically generated">
            <a:extLst>
              <a:ext uri="{FF2B5EF4-FFF2-40B4-BE49-F238E27FC236}">
                <a16:creationId xmlns:a16="http://schemas.microsoft.com/office/drawing/2014/main" id="{4FEE6473-DCBC-4885-602A-42569A82E1F1}"/>
              </a:ext>
            </a:extLst>
          </p:cNvPr>
          <p:cNvPicPr>
            <a:picLocks noChangeAspect="1"/>
          </p:cNvPicPr>
          <p:nvPr/>
        </p:nvPicPr>
        <p:blipFill>
          <a:blip r:embed="rId2"/>
          <a:stretch>
            <a:fillRect/>
          </a:stretch>
        </p:blipFill>
        <p:spPr>
          <a:xfrm>
            <a:off x="7418929" y="20066"/>
            <a:ext cx="4773071"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99008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lstStyle/>
          <a:p>
            <a:r>
              <a:rPr lang="en-US" dirty="0"/>
              <a:t>KEY TECHNOLOGIES</a:t>
            </a:r>
            <a:endParaRPr lang="en-ZA" dirty="0"/>
          </a:p>
        </p:txBody>
      </p:sp>
      <p:sp>
        <p:nvSpPr>
          <p:cNvPr id="5" name="Text Placeholder 4">
            <a:extLst>
              <a:ext uri="{FF2B5EF4-FFF2-40B4-BE49-F238E27FC236}">
                <a16:creationId xmlns:a16="http://schemas.microsoft.com/office/drawing/2014/main" id="{CE3C8A46-D49C-FB70-9062-B672F2F7FB49}"/>
              </a:ext>
            </a:extLst>
          </p:cNvPr>
          <p:cNvSpPr>
            <a:spLocks noGrp="1"/>
          </p:cNvSpPr>
          <p:nvPr>
            <p:ph type="body" sz="quarter" idx="13"/>
          </p:nvPr>
        </p:nvSpPr>
        <p:spPr>
          <a:xfrm>
            <a:off x="6109694" y="4068392"/>
            <a:ext cx="5580586" cy="2197590"/>
          </a:xfrm>
        </p:spPr>
        <p:txBody>
          <a:bodyPr/>
          <a:lstStyle/>
          <a:p>
            <a:r>
              <a:rPr lang="en-US" dirty="0"/>
              <a:t>And Tools of the Trade</a:t>
            </a:r>
          </a:p>
        </p:txBody>
      </p:sp>
    </p:spTree>
    <p:extLst>
      <p:ext uri="{BB962C8B-B14F-4D97-AF65-F5344CB8AC3E}">
        <p14:creationId xmlns:p14="http://schemas.microsoft.com/office/powerpoint/2010/main" val="404339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893064" y="146304"/>
            <a:ext cx="10405174" cy="685800"/>
          </a:xfrm>
        </p:spPr>
        <p:txBody>
          <a:bodyPr/>
          <a:lstStyle/>
          <a:p>
            <a:r>
              <a:rPr lang="en-US" dirty="0"/>
              <a:t>THE PROGRAMMABLE LOGIC CONTROLLER (PLC)</a:t>
            </a:r>
            <a:endParaRPr lang="en-ZA" dirty="0"/>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893064" y="954976"/>
            <a:ext cx="9786429" cy="4254373"/>
          </a:xfrm>
        </p:spPr>
        <p:txBody>
          <a:bodyPr>
            <a:normAutofit/>
          </a:bodyPr>
          <a:lstStyle/>
          <a:p>
            <a:r>
              <a:rPr lang="en-US" dirty="0"/>
              <a:t>- While some industries are exploring Industrial PCs, and others are controlling small system with Microcontrollers, the PLC remains the dominant ‘brain’ driving controls an automation worldwide.</a:t>
            </a:r>
          </a:p>
          <a:p>
            <a:pPr marL="342900" indent="-342900">
              <a:buFontTx/>
              <a:buChar char="-"/>
            </a:pPr>
            <a:r>
              <a:rPr lang="en-US" dirty="0"/>
              <a:t>There are MANY manufacturers of PLCs and PLC hardware, but some of the largest in the world are Rockwell/Allen-Bradley, Siemens, and ABB.</a:t>
            </a:r>
          </a:p>
          <a:p>
            <a:pPr marL="342900" indent="-342900">
              <a:buFontTx/>
              <a:buChar char="-"/>
            </a:pPr>
            <a:r>
              <a:rPr lang="en-US" dirty="0"/>
              <a:t>A PLC is a specific type of computer optimized for high reliability, synchronous programming, and converting coded commands to electrical signals to control output devices, and reading electrical signals back in from devices as inputs</a:t>
            </a:r>
          </a:p>
          <a:p>
            <a:pPr marL="342900" indent="-342900">
              <a:buFontTx/>
              <a:buChar char="-"/>
            </a:pPr>
            <a:r>
              <a:rPr lang="en-US" dirty="0"/>
              <a:t>Specific Programming Languages (IEC-61131) exist to write the code for these PLCs, and the most common two are Ladder Logic and Structured Text</a:t>
            </a:r>
          </a:p>
          <a:p>
            <a:r>
              <a:rPr lang="en-US" dirty="0"/>
              <a:t> </a:t>
            </a:r>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9</a:t>
            </a:fld>
            <a:endParaRPr lang="en-US" dirty="0"/>
          </a:p>
        </p:txBody>
      </p:sp>
      <p:pic>
        <p:nvPicPr>
          <p:cNvPr id="6" name="Picture 5" descr="A close-up of a machine&#10;&#10;Description automatically generated">
            <a:extLst>
              <a:ext uri="{FF2B5EF4-FFF2-40B4-BE49-F238E27FC236}">
                <a16:creationId xmlns:a16="http://schemas.microsoft.com/office/drawing/2014/main" id="{2F4C40A5-D221-F5CB-1AEA-F10A5E704B2B}"/>
              </a:ext>
            </a:extLst>
          </p:cNvPr>
          <p:cNvPicPr>
            <a:picLocks noChangeAspect="1"/>
          </p:cNvPicPr>
          <p:nvPr/>
        </p:nvPicPr>
        <p:blipFill>
          <a:blip r:embed="rId2"/>
          <a:stretch>
            <a:fillRect/>
          </a:stretch>
        </p:blipFill>
        <p:spPr>
          <a:xfrm>
            <a:off x="1590840" y="4601739"/>
            <a:ext cx="4300791" cy="2256261"/>
          </a:xfrm>
          <a:prstGeom prst="rect">
            <a:avLst/>
          </a:prstGeom>
        </p:spPr>
      </p:pic>
      <p:pic>
        <p:nvPicPr>
          <p:cNvPr id="10" name="Picture 9" descr="A group of grey electronic devices&#10;&#10;Description automatically generated">
            <a:extLst>
              <a:ext uri="{FF2B5EF4-FFF2-40B4-BE49-F238E27FC236}">
                <a16:creationId xmlns:a16="http://schemas.microsoft.com/office/drawing/2014/main" id="{7D12ABF5-6FB2-69DD-75D4-13EDD4360C9A}"/>
              </a:ext>
            </a:extLst>
          </p:cNvPr>
          <p:cNvPicPr>
            <a:picLocks noChangeAspect="1"/>
          </p:cNvPicPr>
          <p:nvPr/>
        </p:nvPicPr>
        <p:blipFill>
          <a:blip r:embed="rId3"/>
          <a:stretch>
            <a:fillRect/>
          </a:stretch>
        </p:blipFill>
        <p:spPr>
          <a:xfrm>
            <a:off x="6883817" y="3783506"/>
            <a:ext cx="4509866" cy="3607893"/>
          </a:xfrm>
          <a:prstGeom prst="rect">
            <a:avLst/>
          </a:prstGeom>
        </p:spPr>
      </p:pic>
    </p:spTree>
    <p:extLst>
      <p:ext uri="{BB962C8B-B14F-4D97-AF65-F5344CB8AC3E}">
        <p14:creationId xmlns:p14="http://schemas.microsoft.com/office/powerpoint/2010/main" val="1041471105"/>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{9984D98D-FAA7-4F5F-BE0F-123770311E12}tf16411248_win32</Template>
  <TotalTime>3240</TotalTime>
  <Words>1490</Words>
  <Application>Microsoft Office PowerPoint</Application>
  <PresentationFormat>Widescreen</PresentationFormat>
  <Paragraphs>130</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 Demi</vt:lpstr>
      <vt:lpstr>Avenir Next LT Pro Light</vt:lpstr>
      <vt:lpstr>Calibri</vt:lpstr>
      <vt:lpstr>Posterama</vt:lpstr>
      <vt:lpstr>Custom</vt:lpstr>
      <vt:lpstr>CONTROLS AND AUTOMATION ENGINEERING CRASH COURSE</vt:lpstr>
      <vt:lpstr>COURSE FORMAT</vt:lpstr>
      <vt:lpstr>By the end of the course, You SHOULD…</vt:lpstr>
      <vt:lpstr>Episode 1 – Introduction to Automation and Controls Engineering</vt:lpstr>
      <vt:lpstr>In A FEW SENTENCEs…   What IS Automation and Controls? </vt:lpstr>
      <vt:lpstr>The field OF ENGINEERING PERTAINING TO IMPROVEMENTS TO A PROCESS by INCREASING THROUGHPUT and MANUFACTURING SPEED, INCREASING SAFETY AND SYSTEM RELIABILITY, OR BOTH. This is most commonly achieved BY WRITING code for dedicated Industrial Computers known as Programmable logic controllers (PLCs) that control Input and Output devices (IO) and often interface with engineers and operators through a Human Machine Interface (HMI).</vt:lpstr>
      <vt:lpstr>SO… WHAT ARE YOU?</vt:lpstr>
      <vt:lpstr>KEY TECHNOLOGIES</vt:lpstr>
      <vt:lpstr>THE PROGRAMMABLE LOGIC CONTROLLER (PLC)</vt:lpstr>
      <vt:lpstr>Input and OUTPUT Devices (IO)</vt:lpstr>
      <vt:lpstr>THE HUMAN MACHINE INTERFACE (HMI)</vt:lpstr>
      <vt:lpstr>THE SUPERVISORY CONTROL AND DATA ACQUISITION (SCADA) (plus, the whole ‘automation pyramid thing’)</vt:lpstr>
      <vt:lpstr>OTHER THINGS TO KNOW, BUT We're not deep diving YET</vt:lpstr>
      <vt:lpstr>So, I know WHAT IT IS, BUT WHERE COULD I WORK?</vt:lpstr>
      <vt:lpstr>I’m HEADING TO SCHOOL, WHAT SHOULD I LEARN</vt:lpstr>
      <vt:lpstr>WHAT DOES A COMMON CAREER LOOK LIKE?</vt:lpstr>
      <vt:lpstr>SALARY RANGES (In the US – Numbers in USD$) not estimating for bonuses or other benefits </vt:lpstr>
      <vt:lpstr>SOME FREE AND CHEAP WAYS TO LEARN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CONTROLS AND AUTOMATION ENGINEERING CRASH COURSE</dc:title>
  <dc:creator>Peter LeMaster</dc:creator>
  <cp:lastModifiedBy>Peter LeMaster</cp:lastModifiedBy>
  <cp:revision>1</cp:revision>
  <dcterms:created xsi:type="dcterms:W3CDTF">2024-04-07T21:52:12Z</dcterms:created>
  <dcterms:modified xsi:type="dcterms:W3CDTF">2024-04-11T01:16:49Z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